
<file path=[Content_Types].xml><?xml version="1.0" encoding="utf-8"?>
<Types xmlns="http://schemas.openxmlformats.org/package/2006/content-types">
  <Default Extension="bin" ContentType="application/vnd.openxmlformats-officedocument.oleObject"/>
  <Default Extension="png" ContentType="image/pn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9" r:id="rId1"/>
  </p:sldMasterIdLst>
  <p:notesMasterIdLst>
    <p:notesMasterId r:id="rId26"/>
  </p:notesMasterIdLst>
  <p:sldIdLst>
    <p:sldId id="256" r:id="rId2"/>
    <p:sldId id="320" r:id="rId3"/>
    <p:sldId id="324" r:id="rId4"/>
    <p:sldId id="387" r:id="rId5"/>
    <p:sldId id="343" r:id="rId6"/>
    <p:sldId id="344" r:id="rId7"/>
    <p:sldId id="347" r:id="rId8"/>
    <p:sldId id="350" r:id="rId9"/>
    <p:sldId id="391" r:id="rId10"/>
    <p:sldId id="354" r:id="rId11"/>
    <p:sldId id="388" r:id="rId12"/>
    <p:sldId id="356" r:id="rId13"/>
    <p:sldId id="359" r:id="rId14"/>
    <p:sldId id="389" r:id="rId15"/>
    <p:sldId id="360" r:id="rId16"/>
    <p:sldId id="394" r:id="rId17"/>
    <p:sldId id="362" r:id="rId18"/>
    <p:sldId id="363" r:id="rId19"/>
    <p:sldId id="366" r:id="rId20"/>
    <p:sldId id="395" r:id="rId21"/>
    <p:sldId id="364" r:id="rId22"/>
    <p:sldId id="365" r:id="rId23"/>
    <p:sldId id="392" r:id="rId24"/>
    <p:sldId id="393" r:id="rId25"/>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Verdana" panose="020B060403050404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Verdana" panose="020B060403050404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Verdana" panose="020B060403050404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Verdana" panose="020B060403050404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Verdana" panose="020B060403050404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Verdana" panose="020B060403050404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Verdana" panose="020B060403050404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Verdana" panose="020B060403050404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Verdana" panose="020B060403050404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E3EE76"/>
    <a:srgbClr val="009900"/>
    <a:srgbClr val="00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84" d="100"/>
          <a:sy n="84" d="100"/>
        </p:scale>
        <p:origin x="1476" y="6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image" Target="../media/image1.wmf"/><Relationship Id="rId6" Type="http://schemas.openxmlformats.org/officeDocument/2006/relationships/image" Target="../media/image6.wmf"/><Relationship Id="rId5" Type="http://schemas.openxmlformats.org/officeDocument/2006/relationships/image" Target="../media/image5.wmf"/><Relationship Id="rId4" Type="http://schemas.openxmlformats.org/officeDocument/2006/relationships/image" Target="../media/image4.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image" Target="../media/image11.wmf"/><Relationship Id="rId1" Type="http://schemas.openxmlformats.org/officeDocument/2006/relationships/image" Target="../media/image10.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image" Target="../media/image14.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18.wmf"/><Relationship Id="rId1" Type="http://schemas.openxmlformats.org/officeDocument/2006/relationships/image" Target="../media/image17.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0.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4.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6.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632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rtl="1" eaLnBrk="1" hangingPunct="1">
              <a:defRPr sz="1200">
                <a:latin typeface="Arial" charset="0"/>
                <a:cs typeface="Arial" charset="0"/>
              </a:defRPr>
            </a:lvl1pPr>
          </a:lstStyle>
          <a:p>
            <a:pPr>
              <a:defRPr/>
            </a:pPr>
            <a:endParaRPr lang="en-US"/>
          </a:p>
        </p:txBody>
      </p:sp>
      <p:sp>
        <p:nvSpPr>
          <p:cNvPr id="5632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rtl="1" eaLnBrk="1" hangingPunct="1">
              <a:defRPr sz="1200">
                <a:latin typeface="Arial" charset="0"/>
                <a:cs typeface="Arial" charset="0"/>
              </a:defRPr>
            </a:lvl1pPr>
          </a:lstStyle>
          <a:p>
            <a:pPr>
              <a:defRPr/>
            </a:pPr>
            <a:endParaRPr lang="en-US"/>
          </a:p>
        </p:txBody>
      </p:sp>
      <p:sp>
        <p:nvSpPr>
          <p:cNvPr id="3076"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632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rtl="1" eaLnBrk="1" hangingPunct="1">
              <a:defRPr sz="1200">
                <a:latin typeface="Arial" charset="0"/>
                <a:cs typeface="Arial" charset="0"/>
              </a:defRPr>
            </a:lvl1pPr>
          </a:lstStyle>
          <a:p>
            <a:pPr>
              <a:defRPr/>
            </a:pPr>
            <a:endParaRPr lang="en-US"/>
          </a:p>
        </p:txBody>
      </p:sp>
      <p:sp>
        <p:nvSpPr>
          <p:cNvPr id="5632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rtl="1" eaLnBrk="1" hangingPunct="1">
              <a:defRPr sz="1200" smtClean="0">
                <a:latin typeface="Arial" panose="020B0604020202020204" pitchFamily="34" charset="0"/>
              </a:defRPr>
            </a:lvl1pPr>
          </a:lstStyle>
          <a:p>
            <a:pPr>
              <a:defRPr/>
            </a:pPr>
            <a:fld id="{DB2987CB-17EA-43BA-9F44-4F383FC8C575}" type="slidenum">
              <a:rPr lang="en-US"/>
              <a:pPr>
                <a:defRPr/>
              </a:pPr>
              <a:t>‹#›</a:t>
            </a:fld>
            <a:endParaRPr lang="en-US"/>
          </a:p>
        </p:txBody>
      </p:sp>
    </p:spTree>
    <p:extLst>
      <p:ext uri="{BB962C8B-B14F-4D97-AF65-F5344CB8AC3E}">
        <p14:creationId xmlns:p14="http://schemas.microsoft.com/office/powerpoint/2010/main" val="2552773126"/>
      </p:ext>
    </p:extLst>
  </p:cSld>
  <p:clrMap bg1="lt1" tx1="dk1" bg2="lt2" tx2="dk2" accent1="accent1" accent2="accent2" accent3="accent3" accent4="accent4" accent5="accent5" accent6="accent6" hlink="hlink" folHlink="folHlink"/>
  <p:notesStyle>
    <a:lvl1pPr algn="r" rtl="1" eaLnBrk="0" fontAlgn="base" hangingPunct="0">
      <a:spcBef>
        <a:spcPct val="30000"/>
      </a:spcBef>
      <a:spcAft>
        <a:spcPct val="0"/>
      </a:spcAft>
      <a:defRPr sz="1200" kern="1200">
        <a:solidFill>
          <a:schemeClr val="tx1"/>
        </a:solidFill>
        <a:latin typeface="Arial" charset="0"/>
        <a:ea typeface="+mn-ea"/>
        <a:cs typeface="Arial" charset="0"/>
      </a:defRPr>
    </a:lvl1pPr>
    <a:lvl2pPr marL="457200" algn="r" rtl="1" eaLnBrk="0" fontAlgn="base" hangingPunct="0">
      <a:spcBef>
        <a:spcPct val="30000"/>
      </a:spcBef>
      <a:spcAft>
        <a:spcPct val="0"/>
      </a:spcAft>
      <a:defRPr sz="1200" kern="1200">
        <a:solidFill>
          <a:schemeClr val="tx1"/>
        </a:solidFill>
        <a:latin typeface="Arial" charset="0"/>
        <a:ea typeface="+mn-ea"/>
        <a:cs typeface="Arial" charset="0"/>
      </a:defRPr>
    </a:lvl2pPr>
    <a:lvl3pPr marL="914400" algn="r" rtl="1" eaLnBrk="0" fontAlgn="base" hangingPunct="0">
      <a:spcBef>
        <a:spcPct val="30000"/>
      </a:spcBef>
      <a:spcAft>
        <a:spcPct val="0"/>
      </a:spcAft>
      <a:defRPr sz="1200" kern="1200">
        <a:solidFill>
          <a:schemeClr val="tx1"/>
        </a:solidFill>
        <a:latin typeface="Arial" charset="0"/>
        <a:ea typeface="+mn-ea"/>
        <a:cs typeface="Arial" charset="0"/>
      </a:defRPr>
    </a:lvl3pPr>
    <a:lvl4pPr marL="1371600" algn="r" rtl="1" eaLnBrk="0" fontAlgn="base" hangingPunct="0">
      <a:spcBef>
        <a:spcPct val="30000"/>
      </a:spcBef>
      <a:spcAft>
        <a:spcPct val="0"/>
      </a:spcAft>
      <a:defRPr sz="1200" kern="1200">
        <a:solidFill>
          <a:schemeClr val="tx1"/>
        </a:solidFill>
        <a:latin typeface="Arial" charset="0"/>
        <a:ea typeface="+mn-ea"/>
        <a:cs typeface="Arial" charset="0"/>
      </a:defRPr>
    </a:lvl4pPr>
    <a:lvl5pPr marL="1828800" algn="r" rtl="1"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r" rtl="1">
              <a:spcBef>
                <a:spcPct val="30000"/>
              </a:spcBef>
              <a:defRPr sz="1200">
                <a:solidFill>
                  <a:schemeClr val="tx1"/>
                </a:solidFill>
                <a:latin typeface="Arial" panose="020B0604020202020204" pitchFamily="34" charset="0"/>
                <a:cs typeface="Arial" panose="020B0604020202020204" pitchFamily="34" charset="0"/>
              </a:defRPr>
            </a:lvl1pPr>
            <a:lvl2pPr marL="742950" indent="-285750" algn="r" rtl="1">
              <a:spcBef>
                <a:spcPct val="30000"/>
              </a:spcBef>
              <a:defRPr sz="1200">
                <a:solidFill>
                  <a:schemeClr val="tx1"/>
                </a:solidFill>
                <a:latin typeface="Arial" panose="020B0604020202020204" pitchFamily="34" charset="0"/>
                <a:cs typeface="Arial" panose="020B0604020202020204" pitchFamily="34" charset="0"/>
              </a:defRPr>
            </a:lvl2pPr>
            <a:lvl3pPr marL="1143000" indent="-228600" algn="r" rtl="1">
              <a:spcBef>
                <a:spcPct val="30000"/>
              </a:spcBef>
              <a:defRPr sz="1200">
                <a:solidFill>
                  <a:schemeClr val="tx1"/>
                </a:solidFill>
                <a:latin typeface="Arial" panose="020B0604020202020204" pitchFamily="34" charset="0"/>
                <a:cs typeface="Arial" panose="020B0604020202020204" pitchFamily="34" charset="0"/>
              </a:defRPr>
            </a:lvl3pPr>
            <a:lvl4pPr marL="1600200" indent="-228600" algn="r" rtl="1">
              <a:spcBef>
                <a:spcPct val="30000"/>
              </a:spcBef>
              <a:defRPr sz="1200">
                <a:solidFill>
                  <a:schemeClr val="tx1"/>
                </a:solidFill>
                <a:latin typeface="Arial" panose="020B0604020202020204" pitchFamily="34" charset="0"/>
                <a:cs typeface="Arial" panose="020B0604020202020204" pitchFamily="34" charset="0"/>
              </a:defRPr>
            </a:lvl4pPr>
            <a:lvl5pPr marL="2057400" indent="-228600" algn="r" rtl="1">
              <a:spcBef>
                <a:spcPct val="30000"/>
              </a:spcBef>
              <a:defRPr sz="1200">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2F193251-F996-4490-A5A6-4FA5EFE8E6F6}" type="slidenum">
              <a:rPr lang="en-US"/>
              <a:pPr>
                <a:spcBef>
                  <a:spcPct val="0"/>
                </a:spcBef>
              </a:pPr>
              <a:t>1</a:t>
            </a:fld>
            <a:endParaRPr lang="en-US"/>
          </a:p>
        </p:txBody>
      </p:sp>
      <p:sp>
        <p:nvSpPr>
          <p:cNvPr id="5123" name="Rectangle 2"/>
          <p:cNvSpPr>
            <a:spLocks noRot="1" noChangeArrowheads="1" noTextEdit="1"/>
          </p:cNvSpPr>
          <p:nvPr>
            <p:ph type="sldImg"/>
          </p:nvPr>
        </p:nvSpPr>
        <p:spPr>
          <a:ln/>
        </p:spPr>
      </p:sp>
      <p:sp>
        <p:nvSpPr>
          <p:cNvPr id="51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214406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r" rtl="1">
              <a:spcBef>
                <a:spcPct val="30000"/>
              </a:spcBef>
              <a:defRPr sz="1200">
                <a:solidFill>
                  <a:schemeClr val="tx1"/>
                </a:solidFill>
                <a:latin typeface="Arial" panose="020B0604020202020204" pitchFamily="34" charset="0"/>
                <a:cs typeface="Arial" panose="020B0604020202020204" pitchFamily="34" charset="0"/>
              </a:defRPr>
            </a:lvl1pPr>
            <a:lvl2pPr marL="742950" indent="-285750" algn="r" rtl="1">
              <a:spcBef>
                <a:spcPct val="30000"/>
              </a:spcBef>
              <a:defRPr sz="1200">
                <a:solidFill>
                  <a:schemeClr val="tx1"/>
                </a:solidFill>
                <a:latin typeface="Arial" panose="020B0604020202020204" pitchFamily="34" charset="0"/>
                <a:cs typeface="Arial" panose="020B0604020202020204" pitchFamily="34" charset="0"/>
              </a:defRPr>
            </a:lvl2pPr>
            <a:lvl3pPr marL="1143000" indent="-228600" algn="r" rtl="1">
              <a:spcBef>
                <a:spcPct val="30000"/>
              </a:spcBef>
              <a:defRPr sz="1200">
                <a:solidFill>
                  <a:schemeClr val="tx1"/>
                </a:solidFill>
                <a:latin typeface="Arial" panose="020B0604020202020204" pitchFamily="34" charset="0"/>
                <a:cs typeface="Arial" panose="020B0604020202020204" pitchFamily="34" charset="0"/>
              </a:defRPr>
            </a:lvl3pPr>
            <a:lvl4pPr marL="1600200" indent="-228600" algn="r" rtl="1">
              <a:spcBef>
                <a:spcPct val="30000"/>
              </a:spcBef>
              <a:defRPr sz="1200">
                <a:solidFill>
                  <a:schemeClr val="tx1"/>
                </a:solidFill>
                <a:latin typeface="Arial" panose="020B0604020202020204" pitchFamily="34" charset="0"/>
                <a:cs typeface="Arial" panose="020B0604020202020204" pitchFamily="34" charset="0"/>
              </a:defRPr>
            </a:lvl4pPr>
            <a:lvl5pPr marL="2057400" indent="-228600" algn="r" rtl="1">
              <a:spcBef>
                <a:spcPct val="30000"/>
              </a:spcBef>
              <a:defRPr sz="1200">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83B064F8-0284-4C37-9D89-AA440AFCC444}" type="slidenum">
              <a:rPr lang="en-US"/>
              <a:pPr>
                <a:spcBef>
                  <a:spcPct val="0"/>
                </a:spcBef>
              </a:pPr>
              <a:t>11</a:t>
            </a:fld>
            <a:endParaRPr lang="en-US"/>
          </a:p>
        </p:txBody>
      </p:sp>
      <p:sp>
        <p:nvSpPr>
          <p:cNvPr id="24579" name="Rectangle 2"/>
          <p:cNvSpPr>
            <a:spLocks noRot="1" noChangeArrowheads="1" noTextEdit="1"/>
          </p:cNvSpPr>
          <p:nvPr>
            <p:ph type="sldImg"/>
          </p:nvPr>
        </p:nvSpPr>
        <p:spPr>
          <a:ln/>
        </p:spPr>
      </p:sp>
      <p:sp>
        <p:nvSpPr>
          <p:cNvPr id="245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029522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r" rtl="1">
              <a:spcBef>
                <a:spcPct val="30000"/>
              </a:spcBef>
              <a:defRPr sz="1200">
                <a:solidFill>
                  <a:schemeClr val="tx1"/>
                </a:solidFill>
                <a:latin typeface="Arial" panose="020B0604020202020204" pitchFamily="34" charset="0"/>
                <a:cs typeface="Arial" panose="020B0604020202020204" pitchFamily="34" charset="0"/>
              </a:defRPr>
            </a:lvl1pPr>
            <a:lvl2pPr marL="742950" indent="-285750" algn="r" rtl="1">
              <a:spcBef>
                <a:spcPct val="30000"/>
              </a:spcBef>
              <a:defRPr sz="1200">
                <a:solidFill>
                  <a:schemeClr val="tx1"/>
                </a:solidFill>
                <a:latin typeface="Arial" panose="020B0604020202020204" pitchFamily="34" charset="0"/>
                <a:cs typeface="Arial" panose="020B0604020202020204" pitchFamily="34" charset="0"/>
              </a:defRPr>
            </a:lvl2pPr>
            <a:lvl3pPr marL="1143000" indent="-228600" algn="r" rtl="1">
              <a:spcBef>
                <a:spcPct val="30000"/>
              </a:spcBef>
              <a:defRPr sz="1200">
                <a:solidFill>
                  <a:schemeClr val="tx1"/>
                </a:solidFill>
                <a:latin typeface="Arial" panose="020B0604020202020204" pitchFamily="34" charset="0"/>
                <a:cs typeface="Arial" panose="020B0604020202020204" pitchFamily="34" charset="0"/>
              </a:defRPr>
            </a:lvl3pPr>
            <a:lvl4pPr marL="1600200" indent="-228600" algn="r" rtl="1">
              <a:spcBef>
                <a:spcPct val="30000"/>
              </a:spcBef>
              <a:defRPr sz="1200">
                <a:solidFill>
                  <a:schemeClr val="tx1"/>
                </a:solidFill>
                <a:latin typeface="Arial" panose="020B0604020202020204" pitchFamily="34" charset="0"/>
                <a:cs typeface="Arial" panose="020B0604020202020204" pitchFamily="34" charset="0"/>
              </a:defRPr>
            </a:lvl4pPr>
            <a:lvl5pPr marL="2057400" indent="-228600" algn="r" rtl="1">
              <a:spcBef>
                <a:spcPct val="30000"/>
              </a:spcBef>
              <a:defRPr sz="1200">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B5124A3A-3AD4-4934-9E24-64F70ABAC4A8}" type="slidenum">
              <a:rPr lang="en-US"/>
              <a:pPr>
                <a:spcBef>
                  <a:spcPct val="0"/>
                </a:spcBef>
              </a:pPr>
              <a:t>12</a:t>
            </a:fld>
            <a:endParaRPr lang="en-US"/>
          </a:p>
        </p:txBody>
      </p:sp>
      <p:sp>
        <p:nvSpPr>
          <p:cNvPr id="26627" name="Rectangle 2"/>
          <p:cNvSpPr>
            <a:spLocks noRot="1" noChangeArrowheads="1" noTextEdit="1"/>
          </p:cNvSpPr>
          <p:nvPr>
            <p:ph type="sldImg"/>
          </p:nvPr>
        </p:nvSpPr>
        <p:spPr>
          <a:ln/>
        </p:spPr>
      </p:sp>
      <p:sp>
        <p:nvSpPr>
          <p:cNvPr id="266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6083247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r" rtl="1">
              <a:spcBef>
                <a:spcPct val="30000"/>
              </a:spcBef>
              <a:defRPr sz="1200">
                <a:solidFill>
                  <a:schemeClr val="tx1"/>
                </a:solidFill>
                <a:latin typeface="Arial" panose="020B0604020202020204" pitchFamily="34" charset="0"/>
                <a:cs typeface="Arial" panose="020B0604020202020204" pitchFamily="34" charset="0"/>
              </a:defRPr>
            </a:lvl1pPr>
            <a:lvl2pPr marL="742950" indent="-285750" algn="r" rtl="1">
              <a:spcBef>
                <a:spcPct val="30000"/>
              </a:spcBef>
              <a:defRPr sz="1200">
                <a:solidFill>
                  <a:schemeClr val="tx1"/>
                </a:solidFill>
                <a:latin typeface="Arial" panose="020B0604020202020204" pitchFamily="34" charset="0"/>
                <a:cs typeface="Arial" panose="020B0604020202020204" pitchFamily="34" charset="0"/>
              </a:defRPr>
            </a:lvl2pPr>
            <a:lvl3pPr marL="1143000" indent="-228600" algn="r" rtl="1">
              <a:spcBef>
                <a:spcPct val="30000"/>
              </a:spcBef>
              <a:defRPr sz="1200">
                <a:solidFill>
                  <a:schemeClr val="tx1"/>
                </a:solidFill>
                <a:latin typeface="Arial" panose="020B0604020202020204" pitchFamily="34" charset="0"/>
                <a:cs typeface="Arial" panose="020B0604020202020204" pitchFamily="34" charset="0"/>
              </a:defRPr>
            </a:lvl3pPr>
            <a:lvl4pPr marL="1600200" indent="-228600" algn="r" rtl="1">
              <a:spcBef>
                <a:spcPct val="30000"/>
              </a:spcBef>
              <a:defRPr sz="1200">
                <a:solidFill>
                  <a:schemeClr val="tx1"/>
                </a:solidFill>
                <a:latin typeface="Arial" panose="020B0604020202020204" pitchFamily="34" charset="0"/>
                <a:cs typeface="Arial" panose="020B0604020202020204" pitchFamily="34" charset="0"/>
              </a:defRPr>
            </a:lvl4pPr>
            <a:lvl5pPr marL="2057400" indent="-228600" algn="r" rtl="1">
              <a:spcBef>
                <a:spcPct val="30000"/>
              </a:spcBef>
              <a:defRPr sz="1200">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C93B069A-6008-4B66-85E0-8ECBF65AC8E7}" type="slidenum">
              <a:rPr lang="en-US"/>
              <a:pPr>
                <a:spcBef>
                  <a:spcPct val="0"/>
                </a:spcBef>
              </a:pPr>
              <a:t>13</a:t>
            </a:fld>
            <a:endParaRPr lang="en-US"/>
          </a:p>
        </p:txBody>
      </p:sp>
      <p:sp>
        <p:nvSpPr>
          <p:cNvPr id="28675" name="Rectangle 2"/>
          <p:cNvSpPr>
            <a:spLocks noRot="1" noChangeArrowheads="1" noTextEdit="1"/>
          </p:cNvSpPr>
          <p:nvPr>
            <p:ph type="sldImg"/>
          </p:nvPr>
        </p:nvSpPr>
        <p:spPr>
          <a:ln/>
        </p:spPr>
      </p:sp>
      <p:sp>
        <p:nvSpPr>
          <p:cNvPr id="286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1307866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r" rtl="1">
              <a:spcBef>
                <a:spcPct val="30000"/>
              </a:spcBef>
              <a:defRPr sz="1200">
                <a:solidFill>
                  <a:schemeClr val="tx1"/>
                </a:solidFill>
                <a:latin typeface="Arial" panose="020B0604020202020204" pitchFamily="34" charset="0"/>
                <a:cs typeface="Arial" panose="020B0604020202020204" pitchFamily="34" charset="0"/>
              </a:defRPr>
            </a:lvl1pPr>
            <a:lvl2pPr marL="742950" indent="-285750" algn="r" rtl="1">
              <a:spcBef>
                <a:spcPct val="30000"/>
              </a:spcBef>
              <a:defRPr sz="1200">
                <a:solidFill>
                  <a:schemeClr val="tx1"/>
                </a:solidFill>
                <a:latin typeface="Arial" panose="020B0604020202020204" pitchFamily="34" charset="0"/>
                <a:cs typeface="Arial" panose="020B0604020202020204" pitchFamily="34" charset="0"/>
              </a:defRPr>
            </a:lvl2pPr>
            <a:lvl3pPr marL="1143000" indent="-228600" algn="r" rtl="1">
              <a:spcBef>
                <a:spcPct val="30000"/>
              </a:spcBef>
              <a:defRPr sz="1200">
                <a:solidFill>
                  <a:schemeClr val="tx1"/>
                </a:solidFill>
                <a:latin typeface="Arial" panose="020B0604020202020204" pitchFamily="34" charset="0"/>
                <a:cs typeface="Arial" panose="020B0604020202020204" pitchFamily="34" charset="0"/>
              </a:defRPr>
            </a:lvl3pPr>
            <a:lvl4pPr marL="1600200" indent="-228600" algn="r" rtl="1">
              <a:spcBef>
                <a:spcPct val="30000"/>
              </a:spcBef>
              <a:defRPr sz="1200">
                <a:solidFill>
                  <a:schemeClr val="tx1"/>
                </a:solidFill>
                <a:latin typeface="Arial" panose="020B0604020202020204" pitchFamily="34" charset="0"/>
                <a:cs typeface="Arial" panose="020B0604020202020204" pitchFamily="34" charset="0"/>
              </a:defRPr>
            </a:lvl4pPr>
            <a:lvl5pPr marL="2057400" indent="-228600" algn="r" rtl="1">
              <a:spcBef>
                <a:spcPct val="30000"/>
              </a:spcBef>
              <a:defRPr sz="1200">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4142A57C-A86B-49BD-B35C-F1981265AF9F}" type="slidenum">
              <a:rPr lang="en-US"/>
              <a:pPr>
                <a:spcBef>
                  <a:spcPct val="0"/>
                </a:spcBef>
              </a:pPr>
              <a:t>14</a:t>
            </a:fld>
            <a:endParaRPr lang="en-US"/>
          </a:p>
        </p:txBody>
      </p:sp>
      <p:sp>
        <p:nvSpPr>
          <p:cNvPr id="30723" name="Rectangle 2"/>
          <p:cNvSpPr>
            <a:spLocks noRot="1" noChangeArrowheads="1" noTextEdit="1"/>
          </p:cNvSpPr>
          <p:nvPr>
            <p:ph type="sldImg"/>
          </p:nvPr>
        </p:nvSpPr>
        <p:spPr>
          <a:ln/>
        </p:spPr>
      </p:sp>
      <p:sp>
        <p:nvSpPr>
          <p:cNvPr id="307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502413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r" rtl="1">
              <a:spcBef>
                <a:spcPct val="30000"/>
              </a:spcBef>
              <a:defRPr sz="1200">
                <a:solidFill>
                  <a:schemeClr val="tx1"/>
                </a:solidFill>
                <a:latin typeface="Arial" panose="020B0604020202020204" pitchFamily="34" charset="0"/>
                <a:cs typeface="Arial" panose="020B0604020202020204" pitchFamily="34" charset="0"/>
              </a:defRPr>
            </a:lvl1pPr>
            <a:lvl2pPr marL="742950" indent="-285750" algn="r" rtl="1">
              <a:spcBef>
                <a:spcPct val="30000"/>
              </a:spcBef>
              <a:defRPr sz="1200">
                <a:solidFill>
                  <a:schemeClr val="tx1"/>
                </a:solidFill>
                <a:latin typeface="Arial" panose="020B0604020202020204" pitchFamily="34" charset="0"/>
                <a:cs typeface="Arial" panose="020B0604020202020204" pitchFamily="34" charset="0"/>
              </a:defRPr>
            </a:lvl2pPr>
            <a:lvl3pPr marL="1143000" indent="-228600" algn="r" rtl="1">
              <a:spcBef>
                <a:spcPct val="30000"/>
              </a:spcBef>
              <a:defRPr sz="1200">
                <a:solidFill>
                  <a:schemeClr val="tx1"/>
                </a:solidFill>
                <a:latin typeface="Arial" panose="020B0604020202020204" pitchFamily="34" charset="0"/>
                <a:cs typeface="Arial" panose="020B0604020202020204" pitchFamily="34" charset="0"/>
              </a:defRPr>
            </a:lvl3pPr>
            <a:lvl4pPr marL="1600200" indent="-228600" algn="r" rtl="1">
              <a:spcBef>
                <a:spcPct val="30000"/>
              </a:spcBef>
              <a:defRPr sz="1200">
                <a:solidFill>
                  <a:schemeClr val="tx1"/>
                </a:solidFill>
                <a:latin typeface="Arial" panose="020B0604020202020204" pitchFamily="34" charset="0"/>
                <a:cs typeface="Arial" panose="020B0604020202020204" pitchFamily="34" charset="0"/>
              </a:defRPr>
            </a:lvl4pPr>
            <a:lvl5pPr marL="2057400" indent="-228600" algn="r" rtl="1">
              <a:spcBef>
                <a:spcPct val="30000"/>
              </a:spcBef>
              <a:defRPr sz="1200">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7115F3D9-BE64-4555-8B0B-5C34DDA2A279}" type="slidenum">
              <a:rPr lang="en-US"/>
              <a:pPr>
                <a:spcBef>
                  <a:spcPct val="0"/>
                </a:spcBef>
              </a:pPr>
              <a:t>15</a:t>
            </a:fld>
            <a:endParaRPr lang="en-US"/>
          </a:p>
        </p:txBody>
      </p:sp>
      <p:sp>
        <p:nvSpPr>
          <p:cNvPr id="32771" name="Rectangle 2"/>
          <p:cNvSpPr>
            <a:spLocks noRot="1" noChangeArrowheads="1" noTextEdit="1"/>
          </p:cNvSpPr>
          <p:nvPr>
            <p:ph type="sldImg"/>
          </p:nvPr>
        </p:nvSpPr>
        <p:spPr>
          <a:ln/>
        </p:spPr>
      </p:sp>
      <p:sp>
        <p:nvSpPr>
          <p:cNvPr id="327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788881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r" rtl="1">
              <a:spcBef>
                <a:spcPct val="30000"/>
              </a:spcBef>
              <a:defRPr sz="1200">
                <a:solidFill>
                  <a:schemeClr val="tx1"/>
                </a:solidFill>
                <a:latin typeface="Arial" panose="020B0604020202020204" pitchFamily="34" charset="0"/>
                <a:cs typeface="Arial" panose="020B0604020202020204" pitchFamily="34" charset="0"/>
              </a:defRPr>
            </a:lvl1pPr>
            <a:lvl2pPr marL="742950" indent="-285750" algn="r" rtl="1">
              <a:spcBef>
                <a:spcPct val="30000"/>
              </a:spcBef>
              <a:defRPr sz="1200">
                <a:solidFill>
                  <a:schemeClr val="tx1"/>
                </a:solidFill>
                <a:latin typeface="Arial" panose="020B0604020202020204" pitchFamily="34" charset="0"/>
                <a:cs typeface="Arial" panose="020B0604020202020204" pitchFamily="34" charset="0"/>
              </a:defRPr>
            </a:lvl2pPr>
            <a:lvl3pPr marL="1143000" indent="-228600" algn="r" rtl="1">
              <a:spcBef>
                <a:spcPct val="30000"/>
              </a:spcBef>
              <a:defRPr sz="1200">
                <a:solidFill>
                  <a:schemeClr val="tx1"/>
                </a:solidFill>
                <a:latin typeface="Arial" panose="020B0604020202020204" pitchFamily="34" charset="0"/>
                <a:cs typeface="Arial" panose="020B0604020202020204" pitchFamily="34" charset="0"/>
              </a:defRPr>
            </a:lvl3pPr>
            <a:lvl4pPr marL="1600200" indent="-228600" algn="r" rtl="1">
              <a:spcBef>
                <a:spcPct val="30000"/>
              </a:spcBef>
              <a:defRPr sz="1200">
                <a:solidFill>
                  <a:schemeClr val="tx1"/>
                </a:solidFill>
                <a:latin typeface="Arial" panose="020B0604020202020204" pitchFamily="34" charset="0"/>
                <a:cs typeface="Arial" panose="020B0604020202020204" pitchFamily="34" charset="0"/>
              </a:defRPr>
            </a:lvl4pPr>
            <a:lvl5pPr marL="2057400" indent="-228600" algn="r" rtl="1">
              <a:spcBef>
                <a:spcPct val="30000"/>
              </a:spcBef>
              <a:defRPr sz="1200">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BB5A1F72-E97E-46F7-801A-65AE4BCFBD02}" type="slidenum">
              <a:rPr lang="en-US" smtClean="0"/>
              <a:pPr>
                <a:spcBef>
                  <a:spcPct val="0"/>
                </a:spcBef>
              </a:pPr>
              <a:t>16</a:t>
            </a:fld>
            <a:endParaRPr lang="en-US" smtClean="0"/>
          </a:p>
        </p:txBody>
      </p:sp>
      <p:sp>
        <p:nvSpPr>
          <p:cNvPr id="64515" name="Rectangle 2"/>
          <p:cNvSpPr>
            <a:spLocks noRot="1" noChangeArrowheads="1" noTextEdit="1"/>
          </p:cNvSpPr>
          <p:nvPr>
            <p:ph type="sldImg"/>
          </p:nvPr>
        </p:nvSpPr>
        <p:spPr>
          <a:ln/>
        </p:spPr>
      </p:sp>
      <p:sp>
        <p:nvSpPr>
          <p:cNvPr id="645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a-IR"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9074236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r" rtl="1">
              <a:spcBef>
                <a:spcPct val="30000"/>
              </a:spcBef>
              <a:defRPr sz="1200">
                <a:solidFill>
                  <a:schemeClr val="tx1"/>
                </a:solidFill>
                <a:latin typeface="Arial" panose="020B0604020202020204" pitchFamily="34" charset="0"/>
                <a:cs typeface="Arial" panose="020B0604020202020204" pitchFamily="34" charset="0"/>
              </a:defRPr>
            </a:lvl1pPr>
            <a:lvl2pPr marL="742950" indent="-285750" algn="r" rtl="1">
              <a:spcBef>
                <a:spcPct val="30000"/>
              </a:spcBef>
              <a:defRPr sz="1200">
                <a:solidFill>
                  <a:schemeClr val="tx1"/>
                </a:solidFill>
                <a:latin typeface="Arial" panose="020B0604020202020204" pitchFamily="34" charset="0"/>
                <a:cs typeface="Arial" panose="020B0604020202020204" pitchFamily="34" charset="0"/>
              </a:defRPr>
            </a:lvl2pPr>
            <a:lvl3pPr marL="1143000" indent="-228600" algn="r" rtl="1">
              <a:spcBef>
                <a:spcPct val="30000"/>
              </a:spcBef>
              <a:defRPr sz="1200">
                <a:solidFill>
                  <a:schemeClr val="tx1"/>
                </a:solidFill>
                <a:latin typeface="Arial" panose="020B0604020202020204" pitchFamily="34" charset="0"/>
                <a:cs typeface="Arial" panose="020B0604020202020204" pitchFamily="34" charset="0"/>
              </a:defRPr>
            </a:lvl3pPr>
            <a:lvl4pPr marL="1600200" indent="-228600" algn="r" rtl="1">
              <a:spcBef>
                <a:spcPct val="30000"/>
              </a:spcBef>
              <a:defRPr sz="1200">
                <a:solidFill>
                  <a:schemeClr val="tx1"/>
                </a:solidFill>
                <a:latin typeface="Arial" panose="020B0604020202020204" pitchFamily="34" charset="0"/>
                <a:cs typeface="Arial" panose="020B0604020202020204" pitchFamily="34" charset="0"/>
              </a:defRPr>
            </a:lvl4pPr>
            <a:lvl5pPr marL="2057400" indent="-228600" algn="r" rtl="1">
              <a:spcBef>
                <a:spcPct val="30000"/>
              </a:spcBef>
              <a:defRPr sz="1200">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0C958310-EF7D-40D1-955C-35107A36CF58}" type="slidenum">
              <a:rPr lang="en-US"/>
              <a:pPr>
                <a:spcBef>
                  <a:spcPct val="0"/>
                </a:spcBef>
              </a:pPr>
              <a:t>17</a:t>
            </a:fld>
            <a:endParaRPr lang="en-US"/>
          </a:p>
        </p:txBody>
      </p:sp>
      <p:sp>
        <p:nvSpPr>
          <p:cNvPr id="34819" name="Rectangle 2"/>
          <p:cNvSpPr>
            <a:spLocks noRot="1" noChangeArrowheads="1" noTextEdit="1"/>
          </p:cNvSpPr>
          <p:nvPr>
            <p:ph type="sldImg"/>
          </p:nvPr>
        </p:nvSpPr>
        <p:spPr>
          <a:ln/>
        </p:spPr>
      </p:sp>
      <p:sp>
        <p:nvSpPr>
          <p:cNvPr id="348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5051505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r" rtl="1">
              <a:spcBef>
                <a:spcPct val="30000"/>
              </a:spcBef>
              <a:defRPr sz="1200">
                <a:solidFill>
                  <a:schemeClr val="tx1"/>
                </a:solidFill>
                <a:latin typeface="Arial" panose="020B0604020202020204" pitchFamily="34" charset="0"/>
                <a:cs typeface="Arial" panose="020B0604020202020204" pitchFamily="34" charset="0"/>
              </a:defRPr>
            </a:lvl1pPr>
            <a:lvl2pPr marL="742950" indent="-285750" algn="r" rtl="1">
              <a:spcBef>
                <a:spcPct val="30000"/>
              </a:spcBef>
              <a:defRPr sz="1200">
                <a:solidFill>
                  <a:schemeClr val="tx1"/>
                </a:solidFill>
                <a:latin typeface="Arial" panose="020B0604020202020204" pitchFamily="34" charset="0"/>
                <a:cs typeface="Arial" panose="020B0604020202020204" pitchFamily="34" charset="0"/>
              </a:defRPr>
            </a:lvl2pPr>
            <a:lvl3pPr marL="1143000" indent="-228600" algn="r" rtl="1">
              <a:spcBef>
                <a:spcPct val="30000"/>
              </a:spcBef>
              <a:defRPr sz="1200">
                <a:solidFill>
                  <a:schemeClr val="tx1"/>
                </a:solidFill>
                <a:latin typeface="Arial" panose="020B0604020202020204" pitchFamily="34" charset="0"/>
                <a:cs typeface="Arial" panose="020B0604020202020204" pitchFamily="34" charset="0"/>
              </a:defRPr>
            </a:lvl3pPr>
            <a:lvl4pPr marL="1600200" indent="-228600" algn="r" rtl="1">
              <a:spcBef>
                <a:spcPct val="30000"/>
              </a:spcBef>
              <a:defRPr sz="1200">
                <a:solidFill>
                  <a:schemeClr val="tx1"/>
                </a:solidFill>
                <a:latin typeface="Arial" panose="020B0604020202020204" pitchFamily="34" charset="0"/>
                <a:cs typeface="Arial" panose="020B0604020202020204" pitchFamily="34" charset="0"/>
              </a:defRPr>
            </a:lvl4pPr>
            <a:lvl5pPr marL="2057400" indent="-228600" algn="r" rtl="1">
              <a:spcBef>
                <a:spcPct val="30000"/>
              </a:spcBef>
              <a:defRPr sz="1200">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BCB456D8-CD8F-424B-BF33-89A4A4335DE3}" type="slidenum">
              <a:rPr lang="en-US"/>
              <a:pPr>
                <a:spcBef>
                  <a:spcPct val="0"/>
                </a:spcBef>
              </a:pPr>
              <a:t>18</a:t>
            </a:fld>
            <a:endParaRPr lang="en-US"/>
          </a:p>
        </p:txBody>
      </p:sp>
      <p:sp>
        <p:nvSpPr>
          <p:cNvPr id="36867" name="Rectangle 2"/>
          <p:cNvSpPr>
            <a:spLocks noRot="1" noChangeArrowheads="1" noTextEdit="1"/>
          </p:cNvSpPr>
          <p:nvPr>
            <p:ph type="sldImg"/>
          </p:nvPr>
        </p:nvSpPr>
        <p:spPr>
          <a:ln/>
        </p:spPr>
      </p:sp>
      <p:sp>
        <p:nvSpPr>
          <p:cNvPr id="368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5712566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r" rtl="1">
              <a:spcBef>
                <a:spcPct val="30000"/>
              </a:spcBef>
              <a:defRPr sz="1200">
                <a:solidFill>
                  <a:schemeClr val="tx1"/>
                </a:solidFill>
                <a:latin typeface="Arial" panose="020B0604020202020204" pitchFamily="34" charset="0"/>
                <a:cs typeface="Arial" panose="020B0604020202020204" pitchFamily="34" charset="0"/>
              </a:defRPr>
            </a:lvl1pPr>
            <a:lvl2pPr marL="742950" indent="-285750" algn="r" rtl="1">
              <a:spcBef>
                <a:spcPct val="30000"/>
              </a:spcBef>
              <a:defRPr sz="1200">
                <a:solidFill>
                  <a:schemeClr val="tx1"/>
                </a:solidFill>
                <a:latin typeface="Arial" panose="020B0604020202020204" pitchFamily="34" charset="0"/>
                <a:cs typeface="Arial" panose="020B0604020202020204" pitchFamily="34" charset="0"/>
              </a:defRPr>
            </a:lvl2pPr>
            <a:lvl3pPr marL="1143000" indent="-228600" algn="r" rtl="1">
              <a:spcBef>
                <a:spcPct val="30000"/>
              </a:spcBef>
              <a:defRPr sz="1200">
                <a:solidFill>
                  <a:schemeClr val="tx1"/>
                </a:solidFill>
                <a:latin typeface="Arial" panose="020B0604020202020204" pitchFamily="34" charset="0"/>
                <a:cs typeface="Arial" panose="020B0604020202020204" pitchFamily="34" charset="0"/>
              </a:defRPr>
            </a:lvl3pPr>
            <a:lvl4pPr marL="1600200" indent="-228600" algn="r" rtl="1">
              <a:spcBef>
                <a:spcPct val="30000"/>
              </a:spcBef>
              <a:defRPr sz="1200">
                <a:solidFill>
                  <a:schemeClr val="tx1"/>
                </a:solidFill>
                <a:latin typeface="Arial" panose="020B0604020202020204" pitchFamily="34" charset="0"/>
                <a:cs typeface="Arial" panose="020B0604020202020204" pitchFamily="34" charset="0"/>
              </a:defRPr>
            </a:lvl4pPr>
            <a:lvl5pPr marL="2057400" indent="-228600" algn="r" rtl="1">
              <a:spcBef>
                <a:spcPct val="30000"/>
              </a:spcBef>
              <a:defRPr sz="1200">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67BCD79E-1C21-440A-A8F6-8FA9A3698352}" type="slidenum">
              <a:rPr lang="en-US"/>
              <a:pPr>
                <a:spcBef>
                  <a:spcPct val="0"/>
                </a:spcBef>
              </a:pPr>
              <a:t>19</a:t>
            </a:fld>
            <a:endParaRPr lang="en-US"/>
          </a:p>
        </p:txBody>
      </p:sp>
      <p:sp>
        <p:nvSpPr>
          <p:cNvPr id="38915" name="Rectangle 2"/>
          <p:cNvSpPr>
            <a:spLocks noRot="1" noChangeArrowheads="1" noTextEdit="1"/>
          </p:cNvSpPr>
          <p:nvPr>
            <p:ph type="sldImg"/>
          </p:nvPr>
        </p:nvSpPr>
        <p:spPr>
          <a:ln/>
        </p:spPr>
      </p:sp>
      <p:sp>
        <p:nvSpPr>
          <p:cNvPr id="389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2480400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r" rtl="1">
              <a:spcBef>
                <a:spcPct val="30000"/>
              </a:spcBef>
              <a:defRPr sz="1200">
                <a:solidFill>
                  <a:schemeClr val="tx1"/>
                </a:solidFill>
                <a:latin typeface="Arial" panose="020B0604020202020204" pitchFamily="34" charset="0"/>
                <a:cs typeface="Arial" panose="020B0604020202020204" pitchFamily="34" charset="0"/>
              </a:defRPr>
            </a:lvl1pPr>
            <a:lvl2pPr marL="742950" indent="-285750" algn="r" rtl="1">
              <a:spcBef>
                <a:spcPct val="30000"/>
              </a:spcBef>
              <a:defRPr sz="1200">
                <a:solidFill>
                  <a:schemeClr val="tx1"/>
                </a:solidFill>
                <a:latin typeface="Arial" panose="020B0604020202020204" pitchFamily="34" charset="0"/>
                <a:cs typeface="Arial" panose="020B0604020202020204" pitchFamily="34" charset="0"/>
              </a:defRPr>
            </a:lvl2pPr>
            <a:lvl3pPr marL="1143000" indent="-228600" algn="r" rtl="1">
              <a:spcBef>
                <a:spcPct val="30000"/>
              </a:spcBef>
              <a:defRPr sz="1200">
                <a:solidFill>
                  <a:schemeClr val="tx1"/>
                </a:solidFill>
                <a:latin typeface="Arial" panose="020B0604020202020204" pitchFamily="34" charset="0"/>
                <a:cs typeface="Arial" panose="020B0604020202020204" pitchFamily="34" charset="0"/>
              </a:defRPr>
            </a:lvl3pPr>
            <a:lvl4pPr marL="1600200" indent="-228600" algn="r" rtl="1">
              <a:spcBef>
                <a:spcPct val="30000"/>
              </a:spcBef>
              <a:defRPr sz="1200">
                <a:solidFill>
                  <a:schemeClr val="tx1"/>
                </a:solidFill>
                <a:latin typeface="Arial" panose="020B0604020202020204" pitchFamily="34" charset="0"/>
                <a:cs typeface="Arial" panose="020B0604020202020204" pitchFamily="34" charset="0"/>
              </a:defRPr>
            </a:lvl4pPr>
            <a:lvl5pPr marL="2057400" indent="-228600" algn="r" rtl="1">
              <a:spcBef>
                <a:spcPct val="30000"/>
              </a:spcBef>
              <a:defRPr sz="1200">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3BCA7724-8E97-49F4-B043-B996DE3619B6}" type="slidenum">
              <a:rPr lang="en-US" smtClean="0"/>
              <a:pPr>
                <a:spcBef>
                  <a:spcPct val="0"/>
                </a:spcBef>
              </a:pPr>
              <a:t>20</a:t>
            </a:fld>
            <a:endParaRPr lang="en-US" smtClean="0"/>
          </a:p>
        </p:txBody>
      </p:sp>
      <p:sp>
        <p:nvSpPr>
          <p:cNvPr id="72707" name="Rectangle 2"/>
          <p:cNvSpPr>
            <a:spLocks noRot="1" noChangeArrowheads="1" noTextEdit="1"/>
          </p:cNvSpPr>
          <p:nvPr>
            <p:ph type="sldImg"/>
          </p:nvPr>
        </p:nvSpPr>
        <p:spPr>
          <a:ln/>
        </p:spPr>
      </p:sp>
      <p:sp>
        <p:nvSpPr>
          <p:cNvPr id="727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a-IR"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571697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r" rtl="1">
              <a:spcBef>
                <a:spcPct val="30000"/>
              </a:spcBef>
              <a:defRPr sz="1200">
                <a:solidFill>
                  <a:schemeClr val="tx1"/>
                </a:solidFill>
                <a:latin typeface="Arial" panose="020B0604020202020204" pitchFamily="34" charset="0"/>
                <a:cs typeface="Arial" panose="020B0604020202020204" pitchFamily="34" charset="0"/>
              </a:defRPr>
            </a:lvl1pPr>
            <a:lvl2pPr marL="742950" indent="-285750" algn="r" rtl="1">
              <a:spcBef>
                <a:spcPct val="30000"/>
              </a:spcBef>
              <a:defRPr sz="1200">
                <a:solidFill>
                  <a:schemeClr val="tx1"/>
                </a:solidFill>
                <a:latin typeface="Arial" panose="020B0604020202020204" pitchFamily="34" charset="0"/>
                <a:cs typeface="Arial" panose="020B0604020202020204" pitchFamily="34" charset="0"/>
              </a:defRPr>
            </a:lvl2pPr>
            <a:lvl3pPr marL="1143000" indent="-228600" algn="r" rtl="1">
              <a:spcBef>
                <a:spcPct val="30000"/>
              </a:spcBef>
              <a:defRPr sz="1200">
                <a:solidFill>
                  <a:schemeClr val="tx1"/>
                </a:solidFill>
                <a:latin typeface="Arial" panose="020B0604020202020204" pitchFamily="34" charset="0"/>
                <a:cs typeface="Arial" panose="020B0604020202020204" pitchFamily="34" charset="0"/>
              </a:defRPr>
            </a:lvl3pPr>
            <a:lvl4pPr marL="1600200" indent="-228600" algn="r" rtl="1">
              <a:spcBef>
                <a:spcPct val="30000"/>
              </a:spcBef>
              <a:defRPr sz="1200">
                <a:solidFill>
                  <a:schemeClr val="tx1"/>
                </a:solidFill>
                <a:latin typeface="Arial" panose="020B0604020202020204" pitchFamily="34" charset="0"/>
                <a:cs typeface="Arial" panose="020B0604020202020204" pitchFamily="34" charset="0"/>
              </a:defRPr>
            </a:lvl4pPr>
            <a:lvl5pPr marL="2057400" indent="-228600" algn="r" rtl="1">
              <a:spcBef>
                <a:spcPct val="30000"/>
              </a:spcBef>
              <a:defRPr sz="1200">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29317057-AE31-4484-984D-734D7134B7DC}" type="slidenum">
              <a:rPr lang="en-US"/>
              <a:pPr>
                <a:spcBef>
                  <a:spcPct val="0"/>
                </a:spcBef>
              </a:pPr>
              <a:t>2</a:t>
            </a:fld>
            <a:endParaRPr lang="en-US"/>
          </a:p>
        </p:txBody>
      </p:sp>
      <p:sp>
        <p:nvSpPr>
          <p:cNvPr id="7171" name="Rectangle 2"/>
          <p:cNvSpPr>
            <a:spLocks noRot="1" noChangeArrowheads="1" noTextEdit="1"/>
          </p:cNvSpPr>
          <p:nvPr>
            <p:ph type="sldImg"/>
          </p:nvPr>
        </p:nvSpPr>
        <p:spPr>
          <a:ln/>
        </p:spPr>
      </p:sp>
      <p:sp>
        <p:nvSpPr>
          <p:cNvPr id="71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2871879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r" rtl="1">
              <a:spcBef>
                <a:spcPct val="30000"/>
              </a:spcBef>
              <a:defRPr sz="1200">
                <a:solidFill>
                  <a:schemeClr val="tx1"/>
                </a:solidFill>
                <a:latin typeface="Arial" panose="020B0604020202020204" pitchFamily="34" charset="0"/>
                <a:cs typeface="Arial" panose="020B0604020202020204" pitchFamily="34" charset="0"/>
              </a:defRPr>
            </a:lvl1pPr>
            <a:lvl2pPr marL="742950" indent="-285750" algn="r" rtl="1">
              <a:spcBef>
                <a:spcPct val="30000"/>
              </a:spcBef>
              <a:defRPr sz="1200">
                <a:solidFill>
                  <a:schemeClr val="tx1"/>
                </a:solidFill>
                <a:latin typeface="Arial" panose="020B0604020202020204" pitchFamily="34" charset="0"/>
                <a:cs typeface="Arial" panose="020B0604020202020204" pitchFamily="34" charset="0"/>
              </a:defRPr>
            </a:lvl2pPr>
            <a:lvl3pPr marL="1143000" indent="-228600" algn="r" rtl="1">
              <a:spcBef>
                <a:spcPct val="30000"/>
              </a:spcBef>
              <a:defRPr sz="1200">
                <a:solidFill>
                  <a:schemeClr val="tx1"/>
                </a:solidFill>
                <a:latin typeface="Arial" panose="020B0604020202020204" pitchFamily="34" charset="0"/>
                <a:cs typeface="Arial" panose="020B0604020202020204" pitchFamily="34" charset="0"/>
              </a:defRPr>
            </a:lvl3pPr>
            <a:lvl4pPr marL="1600200" indent="-228600" algn="r" rtl="1">
              <a:spcBef>
                <a:spcPct val="30000"/>
              </a:spcBef>
              <a:defRPr sz="1200">
                <a:solidFill>
                  <a:schemeClr val="tx1"/>
                </a:solidFill>
                <a:latin typeface="Arial" panose="020B0604020202020204" pitchFamily="34" charset="0"/>
                <a:cs typeface="Arial" panose="020B0604020202020204" pitchFamily="34" charset="0"/>
              </a:defRPr>
            </a:lvl4pPr>
            <a:lvl5pPr marL="2057400" indent="-228600" algn="r" rtl="1">
              <a:spcBef>
                <a:spcPct val="30000"/>
              </a:spcBef>
              <a:defRPr sz="1200">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01BCBC9A-3D35-484B-9D4D-A19F20691B82}" type="slidenum">
              <a:rPr lang="en-US"/>
              <a:pPr>
                <a:spcBef>
                  <a:spcPct val="0"/>
                </a:spcBef>
              </a:pPr>
              <a:t>21</a:t>
            </a:fld>
            <a:endParaRPr lang="en-US"/>
          </a:p>
        </p:txBody>
      </p:sp>
      <p:sp>
        <p:nvSpPr>
          <p:cNvPr id="40963" name="Rectangle 2"/>
          <p:cNvSpPr>
            <a:spLocks noRot="1" noChangeArrowheads="1" noTextEdit="1"/>
          </p:cNvSpPr>
          <p:nvPr>
            <p:ph type="sldImg"/>
          </p:nvPr>
        </p:nvSpPr>
        <p:spPr>
          <a:ln/>
        </p:spPr>
      </p:sp>
      <p:sp>
        <p:nvSpPr>
          <p:cNvPr id="409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2728914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r" rtl="1">
              <a:spcBef>
                <a:spcPct val="30000"/>
              </a:spcBef>
              <a:defRPr sz="1200">
                <a:solidFill>
                  <a:schemeClr val="tx1"/>
                </a:solidFill>
                <a:latin typeface="Arial" panose="020B0604020202020204" pitchFamily="34" charset="0"/>
                <a:cs typeface="Arial" panose="020B0604020202020204" pitchFamily="34" charset="0"/>
              </a:defRPr>
            </a:lvl1pPr>
            <a:lvl2pPr marL="742950" indent="-285750" algn="r" rtl="1">
              <a:spcBef>
                <a:spcPct val="30000"/>
              </a:spcBef>
              <a:defRPr sz="1200">
                <a:solidFill>
                  <a:schemeClr val="tx1"/>
                </a:solidFill>
                <a:latin typeface="Arial" panose="020B0604020202020204" pitchFamily="34" charset="0"/>
                <a:cs typeface="Arial" panose="020B0604020202020204" pitchFamily="34" charset="0"/>
              </a:defRPr>
            </a:lvl2pPr>
            <a:lvl3pPr marL="1143000" indent="-228600" algn="r" rtl="1">
              <a:spcBef>
                <a:spcPct val="30000"/>
              </a:spcBef>
              <a:defRPr sz="1200">
                <a:solidFill>
                  <a:schemeClr val="tx1"/>
                </a:solidFill>
                <a:latin typeface="Arial" panose="020B0604020202020204" pitchFamily="34" charset="0"/>
                <a:cs typeface="Arial" panose="020B0604020202020204" pitchFamily="34" charset="0"/>
              </a:defRPr>
            </a:lvl3pPr>
            <a:lvl4pPr marL="1600200" indent="-228600" algn="r" rtl="1">
              <a:spcBef>
                <a:spcPct val="30000"/>
              </a:spcBef>
              <a:defRPr sz="1200">
                <a:solidFill>
                  <a:schemeClr val="tx1"/>
                </a:solidFill>
                <a:latin typeface="Arial" panose="020B0604020202020204" pitchFamily="34" charset="0"/>
                <a:cs typeface="Arial" panose="020B0604020202020204" pitchFamily="34" charset="0"/>
              </a:defRPr>
            </a:lvl4pPr>
            <a:lvl5pPr marL="2057400" indent="-228600" algn="r" rtl="1">
              <a:spcBef>
                <a:spcPct val="30000"/>
              </a:spcBef>
              <a:defRPr sz="1200">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B9E75717-1350-4BCF-9451-0FD7649A5E06}" type="slidenum">
              <a:rPr lang="en-US"/>
              <a:pPr>
                <a:spcBef>
                  <a:spcPct val="0"/>
                </a:spcBef>
              </a:pPr>
              <a:t>22</a:t>
            </a:fld>
            <a:endParaRPr lang="en-US"/>
          </a:p>
        </p:txBody>
      </p:sp>
      <p:sp>
        <p:nvSpPr>
          <p:cNvPr id="43011" name="Rectangle 2"/>
          <p:cNvSpPr>
            <a:spLocks noRot="1" noChangeArrowheads="1" noTextEdit="1"/>
          </p:cNvSpPr>
          <p:nvPr>
            <p:ph type="sldImg"/>
          </p:nvPr>
        </p:nvSpPr>
        <p:spPr>
          <a:ln/>
        </p:spPr>
      </p:sp>
      <p:sp>
        <p:nvSpPr>
          <p:cNvPr id="430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212793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r" rtl="1">
              <a:spcBef>
                <a:spcPct val="30000"/>
              </a:spcBef>
              <a:defRPr sz="1200">
                <a:solidFill>
                  <a:schemeClr val="tx1"/>
                </a:solidFill>
                <a:latin typeface="Arial" panose="020B0604020202020204" pitchFamily="34" charset="0"/>
                <a:cs typeface="Arial" panose="020B0604020202020204" pitchFamily="34" charset="0"/>
              </a:defRPr>
            </a:lvl1pPr>
            <a:lvl2pPr marL="742950" indent="-285750" algn="r" rtl="1">
              <a:spcBef>
                <a:spcPct val="30000"/>
              </a:spcBef>
              <a:defRPr sz="1200">
                <a:solidFill>
                  <a:schemeClr val="tx1"/>
                </a:solidFill>
                <a:latin typeface="Arial" panose="020B0604020202020204" pitchFamily="34" charset="0"/>
                <a:cs typeface="Arial" panose="020B0604020202020204" pitchFamily="34" charset="0"/>
              </a:defRPr>
            </a:lvl2pPr>
            <a:lvl3pPr marL="1143000" indent="-228600" algn="r" rtl="1">
              <a:spcBef>
                <a:spcPct val="30000"/>
              </a:spcBef>
              <a:defRPr sz="1200">
                <a:solidFill>
                  <a:schemeClr val="tx1"/>
                </a:solidFill>
                <a:latin typeface="Arial" panose="020B0604020202020204" pitchFamily="34" charset="0"/>
                <a:cs typeface="Arial" panose="020B0604020202020204" pitchFamily="34" charset="0"/>
              </a:defRPr>
            </a:lvl3pPr>
            <a:lvl4pPr marL="1600200" indent="-228600" algn="r" rtl="1">
              <a:spcBef>
                <a:spcPct val="30000"/>
              </a:spcBef>
              <a:defRPr sz="1200">
                <a:solidFill>
                  <a:schemeClr val="tx1"/>
                </a:solidFill>
                <a:latin typeface="Arial" panose="020B0604020202020204" pitchFamily="34" charset="0"/>
                <a:cs typeface="Arial" panose="020B0604020202020204" pitchFamily="34" charset="0"/>
              </a:defRPr>
            </a:lvl4pPr>
            <a:lvl5pPr marL="2057400" indent="-228600" algn="r" rtl="1">
              <a:spcBef>
                <a:spcPct val="30000"/>
              </a:spcBef>
              <a:defRPr sz="1200">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C942F5DF-965F-4FC7-B62D-73D729EDC8EE}" type="slidenum">
              <a:rPr lang="en-US"/>
              <a:pPr>
                <a:spcBef>
                  <a:spcPct val="0"/>
                </a:spcBef>
              </a:pPr>
              <a:t>3</a:t>
            </a:fld>
            <a:endParaRPr lang="en-US"/>
          </a:p>
        </p:txBody>
      </p:sp>
      <p:sp>
        <p:nvSpPr>
          <p:cNvPr id="9219" name="Rectangle 2"/>
          <p:cNvSpPr>
            <a:spLocks noRot="1" noChangeArrowheads="1" noTextEdit="1"/>
          </p:cNvSpPr>
          <p:nvPr>
            <p:ph type="sldImg"/>
          </p:nvPr>
        </p:nvSpPr>
        <p:spPr>
          <a:ln/>
        </p:spPr>
      </p:sp>
      <p:sp>
        <p:nvSpPr>
          <p:cNvPr id="92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912900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r" rtl="1">
              <a:spcBef>
                <a:spcPct val="30000"/>
              </a:spcBef>
              <a:defRPr sz="1200">
                <a:solidFill>
                  <a:schemeClr val="tx1"/>
                </a:solidFill>
                <a:latin typeface="Arial" panose="020B0604020202020204" pitchFamily="34" charset="0"/>
                <a:cs typeface="Arial" panose="020B0604020202020204" pitchFamily="34" charset="0"/>
              </a:defRPr>
            </a:lvl1pPr>
            <a:lvl2pPr marL="742950" indent="-285750" algn="r" rtl="1">
              <a:spcBef>
                <a:spcPct val="30000"/>
              </a:spcBef>
              <a:defRPr sz="1200">
                <a:solidFill>
                  <a:schemeClr val="tx1"/>
                </a:solidFill>
                <a:latin typeface="Arial" panose="020B0604020202020204" pitchFamily="34" charset="0"/>
                <a:cs typeface="Arial" panose="020B0604020202020204" pitchFamily="34" charset="0"/>
              </a:defRPr>
            </a:lvl2pPr>
            <a:lvl3pPr marL="1143000" indent="-228600" algn="r" rtl="1">
              <a:spcBef>
                <a:spcPct val="30000"/>
              </a:spcBef>
              <a:defRPr sz="1200">
                <a:solidFill>
                  <a:schemeClr val="tx1"/>
                </a:solidFill>
                <a:latin typeface="Arial" panose="020B0604020202020204" pitchFamily="34" charset="0"/>
                <a:cs typeface="Arial" panose="020B0604020202020204" pitchFamily="34" charset="0"/>
              </a:defRPr>
            </a:lvl3pPr>
            <a:lvl4pPr marL="1600200" indent="-228600" algn="r" rtl="1">
              <a:spcBef>
                <a:spcPct val="30000"/>
              </a:spcBef>
              <a:defRPr sz="1200">
                <a:solidFill>
                  <a:schemeClr val="tx1"/>
                </a:solidFill>
                <a:latin typeface="Arial" panose="020B0604020202020204" pitchFamily="34" charset="0"/>
                <a:cs typeface="Arial" panose="020B0604020202020204" pitchFamily="34" charset="0"/>
              </a:defRPr>
            </a:lvl4pPr>
            <a:lvl5pPr marL="2057400" indent="-228600" algn="r" rtl="1">
              <a:spcBef>
                <a:spcPct val="30000"/>
              </a:spcBef>
              <a:defRPr sz="1200">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7D2E6E31-CA26-4EB9-B839-2FA9D4C253A1}" type="slidenum">
              <a:rPr lang="en-US"/>
              <a:pPr>
                <a:spcBef>
                  <a:spcPct val="0"/>
                </a:spcBef>
              </a:pPr>
              <a:t>4</a:t>
            </a:fld>
            <a:endParaRPr lang="en-US"/>
          </a:p>
        </p:txBody>
      </p:sp>
      <p:sp>
        <p:nvSpPr>
          <p:cNvPr id="11267" name="Rectangle 2"/>
          <p:cNvSpPr>
            <a:spLocks noRot="1" noChangeArrowheads="1" noTextEdit="1"/>
          </p:cNvSpPr>
          <p:nvPr>
            <p:ph type="sldImg"/>
          </p:nvPr>
        </p:nvSpPr>
        <p:spPr>
          <a:ln/>
        </p:spPr>
      </p:sp>
      <p:sp>
        <p:nvSpPr>
          <p:cNvPr id="112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213214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r" rtl="1">
              <a:spcBef>
                <a:spcPct val="30000"/>
              </a:spcBef>
              <a:defRPr sz="1200">
                <a:solidFill>
                  <a:schemeClr val="tx1"/>
                </a:solidFill>
                <a:latin typeface="Arial" panose="020B0604020202020204" pitchFamily="34" charset="0"/>
                <a:cs typeface="Arial" panose="020B0604020202020204" pitchFamily="34" charset="0"/>
              </a:defRPr>
            </a:lvl1pPr>
            <a:lvl2pPr marL="742950" indent="-285750" algn="r" rtl="1">
              <a:spcBef>
                <a:spcPct val="30000"/>
              </a:spcBef>
              <a:defRPr sz="1200">
                <a:solidFill>
                  <a:schemeClr val="tx1"/>
                </a:solidFill>
                <a:latin typeface="Arial" panose="020B0604020202020204" pitchFamily="34" charset="0"/>
                <a:cs typeface="Arial" panose="020B0604020202020204" pitchFamily="34" charset="0"/>
              </a:defRPr>
            </a:lvl2pPr>
            <a:lvl3pPr marL="1143000" indent="-228600" algn="r" rtl="1">
              <a:spcBef>
                <a:spcPct val="30000"/>
              </a:spcBef>
              <a:defRPr sz="1200">
                <a:solidFill>
                  <a:schemeClr val="tx1"/>
                </a:solidFill>
                <a:latin typeface="Arial" panose="020B0604020202020204" pitchFamily="34" charset="0"/>
                <a:cs typeface="Arial" panose="020B0604020202020204" pitchFamily="34" charset="0"/>
              </a:defRPr>
            </a:lvl3pPr>
            <a:lvl4pPr marL="1600200" indent="-228600" algn="r" rtl="1">
              <a:spcBef>
                <a:spcPct val="30000"/>
              </a:spcBef>
              <a:defRPr sz="1200">
                <a:solidFill>
                  <a:schemeClr val="tx1"/>
                </a:solidFill>
                <a:latin typeface="Arial" panose="020B0604020202020204" pitchFamily="34" charset="0"/>
                <a:cs typeface="Arial" panose="020B0604020202020204" pitchFamily="34" charset="0"/>
              </a:defRPr>
            </a:lvl4pPr>
            <a:lvl5pPr marL="2057400" indent="-228600" algn="r" rtl="1">
              <a:spcBef>
                <a:spcPct val="30000"/>
              </a:spcBef>
              <a:defRPr sz="1200">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9138FADA-238A-4E62-BE80-94B4A9A1BDBB}" type="slidenum">
              <a:rPr lang="en-US"/>
              <a:pPr>
                <a:spcBef>
                  <a:spcPct val="0"/>
                </a:spcBef>
              </a:pPr>
              <a:t>5</a:t>
            </a:fld>
            <a:endParaRPr lang="en-US"/>
          </a:p>
        </p:txBody>
      </p:sp>
      <p:sp>
        <p:nvSpPr>
          <p:cNvPr id="13315" name="Rectangle 2"/>
          <p:cNvSpPr>
            <a:spLocks noRot="1" noChangeArrowheads="1" noTextEdit="1"/>
          </p:cNvSpPr>
          <p:nvPr>
            <p:ph type="sldImg"/>
          </p:nvPr>
        </p:nvSpPr>
        <p:spPr>
          <a:ln/>
        </p:spPr>
      </p:sp>
      <p:sp>
        <p:nvSpPr>
          <p:cNvPr id="133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110502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r" rtl="1">
              <a:spcBef>
                <a:spcPct val="30000"/>
              </a:spcBef>
              <a:defRPr sz="1200">
                <a:solidFill>
                  <a:schemeClr val="tx1"/>
                </a:solidFill>
                <a:latin typeface="Arial" panose="020B0604020202020204" pitchFamily="34" charset="0"/>
                <a:cs typeface="Arial" panose="020B0604020202020204" pitchFamily="34" charset="0"/>
              </a:defRPr>
            </a:lvl1pPr>
            <a:lvl2pPr marL="742950" indent="-285750" algn="r" rtl="1">
              <a:spcBef>
                <a:spcPct val="30000"/>
              </a:spcBef>
              <a:defRPr sz="1200">
                <a:solidFill>
                  <a:schemeClr val="tx1"/>
                </a:solidFill>
                <a:latin typeface="Arial" panose="020B0604020202020204" pitchFamily="34" charset="0"/>
                <a:cs typeface="Arial" panose="020B0604020202020204" pitchFamily="34" charset="0"/>
              </a:defRPr>
            </a:lvl2pPr>
            <a:lvl3pPr marL="1143000" indent="-228600" algn="r" rtl="1">
              <a:spcBef>
                <a:spcPct val="30000"/>
              </a:spcBef>
              <a:defRPr sz="1200">
                <a:solidFill>
                  <a:schemeClr val="tx1"/>
                </a:solidFill>
                <a:latin typeface="Arial" panose="020B0604020202020204" pitchFamily="34" charset="0"/>
                <a:cs typeface="Arial" panose="020B0604020202020204" pitchFamily="34" charset="0"/>
              </a:defRPr>
            </a:lvl3pPr>
            <a:lvl4pPr marL="1600200" indent="-228600" algn="r" rtl="1">
              <a:spcBef>
                <a:spcPct val="30000"/>
              </a:spcBef>
              <a:defRPr sz="1200">
                <a:solidFill>
                  <a:schemeClr val="tx1"/>
                </a:solidFill>
                <a:latin typeface="Arial" panose="020B0604020202020204" pitchFamily="34" charset="0"/>
                <a:cs typeface="Arial" panose="020B0604020202020204" pitchFamily="34" charset="0"/>
              </a:defRPr>
            </a:lvl4pPr>
            <a:lvl5pPr marL="2057400" indent="-228600" algn="r" rtl="1">
              <a:spcBef>
                <a:spcPct val="30000"/>
              </a:spcBef>
              <a:defRPr sz="1200">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63C58AF1-8DF5-416A-9AED-846C0416A69E}" type="slidenum">
              <a:rPr lang="en-US"/>
              <a:pPr>
                <a:spcBef>
                  <a:spcPct val="0"/>
                </a:spcBef>
              </a:pPr>
              <a:t>6</a:t>
            </a:fld>
            <a:endParaRPr lang="en-US"/>
          </a:p>
        </p:txBody>
      </p:sp>
      <p:sp>
        <p:nvSpPr>
          <p:cNvPr id="15363" name="Rectangle 2"/>
          <p:cNvSpPr>
            <a:spLocks noRot="1" noChangeArrowheads="1" noTextEdit="1"/>
          </p:cNvSpPr>
          <p:nvPr>
            <p:ph type="sldImg"/>
          </p:nvPr>
        </p:nvSpPr>
        <p:spPr>
          <a:ln/>
        </p:spPr>
      </p:sp>
      <p:sp>
        <p:nvSpPr>
          <p:cNvPr id="153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421333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r" rtl="1">
              <a:spcBef>
                <a:spcPct val="30000"/>
              </a:spcBef>
              <a:defRPr sz="1200">
                <a:solidFill>
                  <a:schemeClr val="tx1"/>
                </a:solidFill>
                <a:latin typeface="Arial" panose="020B0604020202020204" pitchFamily="34" charset="0"/>
                <a:cs typeface="Arial" panose="020B0604020202020204" pitchFamily="34" charset="0"/>
              </a:defRPr>
            </a:lvl1pPr>
            <a:lvl2pPr marL="742950" indent="-285750" algn="r" rtl="1">
              <a:spcBef>
                <a:spcPct val="30000"/>
              </a:spcBef>
              <a:defRPr sz="1200">
                <a:solidFill>
                  <a:schemeClr val="tx1"/>
                </a:solidFill>
                <a:latin typeface="Arial" panose="020B0604020202020204" pitchFamily="34" charset="0"/>
                <a:cs typeface="Arial" panose="020B0604020202020204" pitchFamily="34" charset="0"/>
              </a:defRPr>
            </a:lvl2pPr>
            <a:lvl3pPr marL="1143000" indent="-228600" algn="r" rtl="1">
              <a:spcBef>
                <a:spcPct val="30000"/>
              </a:spcBef>
              <a:defRPr sz="1200">
                <a:solidFill>
                  <a:schemeClr val="tx1"/>
                </a:solidFill>
                <a:latin typeface="Arial" panose="020B0604020202020204" pitchFamily="34" charset="0"/>
                <a:cs typeface="Arial" panose="020B0604020202020204" pitchFamily="34" charset="0"/>
              </a:defRPr>
            </a:lvl3pPr>
            <a:lvl4pPr marL="1600200" indent="-228600" algn="r" rtl="1">
              <a:spcBef>
                <a:spcPct val="30000"/>
              </a:spcBef>
              <a:defRPr sz="1200">
                <a:solidFill>
                  <a:schemeClr val="tx1"/>
                </a:solidFill>
                <a:latin typeface="Arial" panose="020B0604020202020204" pitchFamily="34" charset="0"/>
                <a:cs typeface="Arial" panose="020B0604020202020204" pitchFamily="34" charset="0"/>
              </a:defRPr>
            </a:lvl4pPr>
            <a:lvl5pPr marL="2057400" indent="-228600" algn="r" rtl="1">
              <a:spcBef>
                <a:spcPct val="30000"/>
              </a:spcBef>
              <a:defRPr sz="1200">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07B760BE-7082-4B64-8033-0F7B1E8F613F}" type="slidenum">
              <a:rPr lang="en-US"/>
              <a:pPr>
                <a:spcBef>
                  <a:spcPct val="0"/>
                </a:spcBef>
              </a:pPr>
              <a:t>7</a:t>
            </a:fld>
            <a:endParaRPr lang="en-US"/>
          </a:p>
        </p:txBody>
      </p:sp>
      <p:sp>
        <p:nvSpPr>
          <p:cNvPr id="17411" name="Rectangle 2"/>
          <p:cNvSpPr>
            <a:spLocks noRot="1" noChangeArrowheads="1" noTextEdit="1"/>
          </p:cNvSpPr>
          <p:nvPr>
            <p:ph type="sldImg"/>
          </p:nvPr>
        </p:nvSpPr>
        <p:spPr>
          <a:ln/>
        </p:spPr>
      </p:sp>
      <p:sp>
        <p:nvSpPr>
          <p:cNvPr id="174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62234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r" rtl="1">
              <a:spcBef>
                <a:spcPct val="30000"/>
              </a:spcBef>
              <a:defRPr sz="1200">
                <a:solidFill>
                  <a:schemeClr val="tx1"/>
                </a:solidFill>
                <a:latin typeface="Arial" panose="020B0604020202020204" pitchFamily="34" charset="0"/>
                <a:cs typeface="Arial" panose="020B0604020202020204" pitchFamily="34" charset="0"/>
              </a:defRPr>
            </a:lvl1pPr>
            <a:lvl2pPr marL="742950" indent="-285750" algn="r" rtl="1">
              <a:spcBef>
                <a:spcPct val="30000"/>
              </a:spcBef>
              <a:defRPr sz="1200">
                <a:solidFill>
                  <a:schemeClr val="tx1"/>
                </a:solidFill>
                <a:latin typeface="Arial" panose="020B0604020202020204" pitchFamily="34" charset="0"/>
                <a:cs typeface="Arial" panose="020B0604020202020204" pitchFamily="34" charset="0"/>
              </a:defRPr>
            </a:lvl2pPr>
            <a:lvl3pPr marL="1143000" indent="-228600" algn="r" rtl="1">
              <a:spcBef>
                <a:spcPct val="30000"/>
              </a:spcBef>
              <a:defRPr sz="1200">
                <a:solidFill>
                  <a:schemeClr val="tx1"/>
                </a:solidFill>
                <a:latin typeface="Arial" panose="020B0604020202020204" pitchFamily="34" charset="0"/>
                <a:cs typeface="Arial" panose="020B0604020202020204" pitchFamily="34" charset="0"/>
              </a:defRPr>
            </a:lvl3pPr>
            <a:lvl4pPr marL="1600200" indent="-228600" algn="r" rtl="1">
              <a:spcBef>
                <a:spcPct val="30000"/>
              </a:spcBef>
              <a:defRPr sz="1200">
                <a:solidFill>
                  <a:schemeClr val="tx1"/>
                </a:solidFill>
                <a:latin typeface="Arial" panose="020B0604020202020204" pitchFamily="34" charset="0"/>
                <a:cs typeface="Arial" panose="020B0604020202020204" pitchFamily="34" charset="0"/>
              </a:defRPr>
            </a:lvl4pPr>
            <a:lvl5pPr marL="2057400" indent="-228600" algn="r" rtl="1">
              <a:spcBef>
                <a:spcPct val="30000"/>
              </a:spcBef>
              <a:defRPr sz="1200">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57429B73-9D9E-4ECA-AB57-B915370C9AD3}" type="slidenum">
              <a:rPr lang="en-US"/>
              <a:pPr>
                <a:spcBef>
                  <a:spcPct val="0"/>
                </a:spcBef>
              </a:pPr>
              <a:t>8</a:t>
            </a:fld>
            <a:endParaRPr lang="en-US"/>
          </a:p>
        </p:txBody>
      </p:sp>
      <p:sp>
        <p:nvSpPr>
          <p:cNvPr id="19459" name="Rectangle 2"/>
          <p:cNvSpPr>
            <a:spLocks noRot="1" noChangeArrowheads="1" noTextEdit="1"/>
          </p:cNvSpPr>
          <p:nvPr>
            <p:ph type="sldImg"/>
          </p:nvPr>
        </p:nvSpPr>
        <p:spPr>
          <a:ln/>
        </p:spPr>
      </p:sp>
      <p:sp>
        <p:nvSpPr>
          <p:cNvPr id="194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545517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r" rtl="1">
              <a:spcBef>
                <a:spcPct val="30000"/>
              </a:spcBef>
              <a:defRPr sz="1200">
                <a:solidFill>
                  <a:schemeClr val="tx1"/>
                </a:solidFill>
                <a:latin typeface="Arial" panose="020B0604020202020204" pitchFamily="34" charset="0"/>
                <a:cs typeface="Arial" panose="020B0604020202020204" pitchFamily="34" charset="0"/>
              </a:defRPr>
            </a:lvl1pPr>
            <a:lvl2pPr marL="742950" indent="-285750" algn="r" rtl="1">
              <a:spcBef>
                <a:spcPct val="30000"/>
              </a:spcBef>
              <a:defRPr sz="1200">
                <a:solidFill>
                  <a:schemeClr val="tx1"/>
                </a:solidFill>
                <a:latin typeface="Arial" panose="020B0604020202020204" pitchFamily="34" charset="0"/>
                <a:cs typeface="Arial" panose="020B0604020202020204" pitchFamily="34" charset="0"/>
              </a:defRPr>
            </a:lvl2pPr>
            <a:lvl3pPr marL="1143000" indent="-228600" algn="r" rtl="1">
              <a:spcBef>
                <a:spcPct val="30000"/>
              </a:spcBef>
              <a:defRPr sz="1200">
                <a:solidFill>
                  <a:schemeClr val="tx1"/>
                </a:solidFill>
                <a:latin typeface="Arial" panose="020B0604020202020204" pitchFamily="34" charset="0"/>
                <a:cs typeface="Arial" panose="020B0604020202020204" pitchFamily="34" charset="0"/>
              </a:defRPr>
            </a:lvl3pPr>
            <a:lvl4pPr marL="1600200" indent="-228600" algn="r" rtl="1">
              <a:spcBef>
                <a:spcPct val="30000"/>
              </a:spcBef>
              <a:defRPr sz="1200">
                <a:solidFill>
                  <a:schemeClr val="tx1"/>
                </a:solidFill>
                <a:latin typeface="Arial" panose="020B0604020202020204" pitchFamily="34" charset="0"/>
                <a:cs typeface="Arial" panose="020B0604020202020204" pitchFamily="34" charset="0"/>
              </a:defRPr>
            </a:lvl4pPr>
            <a:lvl5pPr marL="2057400" indent="-228600" algn="r" rtl="1">
              <a:spcBef>
                <a:spcPct val="30000"/>
              </a:spcBef>
              <a:defRPr sz="1200">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DAD45406-B85B-48B6-9F6F-DC3D106AA565}" type="slidenum">
              <a:rPr lang="en-US"/>
              <a:pPr>
                <a:spcBef>
                  <a:spcPct val="0"/>
                </a:spcBef>
              </a:pPr>
              <a:t>10</a:t>
            </a:fld>
            <a:endParaRPr lang="en-US"/>
          </a:p>
        </p:txBody>
      </p:sp>
      <p:sp>
        <p:nvSpPr>
          <p:cNvPr id="22531" name="Rectangle 2"/>
          <p:cNvSpPr>
            <a:spLocks noRot="1" noChangeArrowheads="1" noTextEdit="1"/>
          </p:cNvSpPr>
          <p:nvPr>
            <p:ph type="sldImg"/>
          </p:nvPr>
        </p:nvSpPr>
        <p:spPr>
          <a:ln/>
        </p:spPr>
      </p:sp>
      <p:sp>
        <p:nvSpPr>
          <p:cNvPr id="225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613969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AutoShape 7"/>
          <p:cNvSpPr>
            <a:spLocks noChangeArrowheads="1"/>
          </p:cNvSpPr>
          <p:nvPr/>
        </p:nvSpPr>
        <p:spPr bwMode="auto">
          <a:xfrm>
            <a:off x="685800" y="2393950"/>
            <a:ext cx="7772400" cy="109538"/>
          </a:xfrm>
          <a:custGeom>
            <a:avLst/>
            <a:gdLst>
              <a:gd name="T0" fmla="*/ 0 w 1000"/>
              <a:gd name="T1" fmla="*/ 0 h 1000"/>
              <a:gd name="T2" fmla="*/ 4803343 w 1000"/>
              <a:gd name="T3" fmla="*/ 0 h 1000"/>
              <a:gd name="T4" fmla="*/ 4803343 w 1000"/>
              <a:gd name="T5" fmla="*/ 109538 h 1000"/>
              <a:gd name="T6" fmla="*/ 0 w 1000"/>
              <a:gd name="T7" fmla="*/ 109538 h 1000"/>
              <a:gd name="T8" fmla="*/ 0 w 1000"/>
              <a:gd name="T9" fmla="*/ 0 h 1000"/>
              <a:gd name="T10" fmla="*/ 7772400 w 1000"/>
              <a:gd name="T11" fmla="*/ 0 h 1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000" h="1000" stroke="0">
                <a:moveTo>
                  <a:pt x="0" y="0"/>
                </a:moveTo>
                <a:lnTo>
                  <a:pt x="618" y="0"/>
                </a:lnTo>
                <a:lnTo>
                  <a:pt x="618" y="1000"/>
                </a:lnTo>
                <a:lnTo>
                  <a:pt x="0" y="1000"/>
                </a:lnTo>
                <a:lnTo>
                  <a:pt x="0" y="0"/>
                </a:lnTo>
                <a:close/>
              </a:path>
              <a:path w="1000" h="1000">
                <a:moveTo>
                  <a:pt x="0" y="0"/>
                </a:moveTo>
                <a:lnTo>
                  <a:pt x="1000" y="0"/>
                </a:lnTo>
              </a:path>
            </a:pathLst>
          </a:custGeom>
          <a:solidFill>
            <a:schemeClr val="accent2"/>
          </a:solidFill>
          <a:ln w="9525">
            <a:solidFill>
              <a:schemeClr val="accent2"/>
            </a:solidFill>
            <a:round/>
            <a:headEnd/>
            <a:tailEnd/>
          </a:ln>
        </p:spPr>
        <p:txBody>
          <a:bodyPr/>
          <a:lstStyle/>
          <a:p>
            <a:endParaRPr lang="en-US"/>
          </a:p>
        </p:txBody>
      </p:sp>
      <p:sp>
        <p:nvSpPr>
          <p:cNvPr id="5122" name="Rectangle 2"/>
          <p:cNvSpPr>
            <a:spLocks noGrp="1" noChangeArrowheads="1"/>
          </p:cNvSpPr>
          <p:nvPr>
            <p:ph type="ctrTitle"/>
          </p:nvPr>
        </p:nvSpPr>
        <p:spPr>
          <a:xfrm>
            <a:off x="685800" y="990600"/>
            <a:ext cx="7772400" cy="1371600"/>
          </a:xfrm>
        </p:spPr>
        <p:txBody>
          <a:bodyPr/>
          <a:lstStyle>
            <a:lvl1pPr>
              <a:defRPr sz="4000"/>
            </a:lvl1pPr>
          </a:lstStyle>
          <a:p>
            <a:r>
              <a:rPr lang="en-US"/>
              <a:t>Click to edit Master title style</a:t>
            </a:r>
          </a:p>
        </p:txBody>
      </p:sp>
      <p:sp>
        <p:nvSpPr>
          <p:cNvPr id="5123" name="Rectangle 3"/>
          <p:cNvSpPr>
            <a:spLocks noGrp="1" noChangeArrowheads="1"/>
          </p:cNvSpPr>
          <p:nvPr>
            <p:ph type="subTitle" idx="1"/>
          </p:nvPr>
        </p:nvSpPr>
        <p:spPr>
          <a:xfrm>
            <a:off x="1447800" y="3429000"/>
            <a:ext cx="7010400" cy="1600200"/>
          </a:xfrm>
        </p:spPr>
        <p:txBody>
          <a:bodyPr/>
          <a:lstStyle>
            <a:lvl1pPr marL="0" indent="0">
              <a:buFont typeface="Wingdings" pitchFamily="2" charset="2"/>
              <a:buNone/>
              <a:defRPr sz="2800"/>
            </a:lvl1pPr>
          </a:lstStyle>
          <a:p>
            <a:r>
              <a:rPr lang="en-US"/>
              <a:t>Click to edit Master subtitle style</a:t>
            </a:r>
          </a:p>
        </p:txBody>
      </p:sp>
      <p:sp>
        <p:nvSpPr>
          <p:cNvPr id="5" name="Rectangle 4"/>
          <p:cNvSpPr>
            <a:spLocks noGrp="1" noChangeArrowheads="1"/>
          </p:cNvSpPr>
          <p:nvPr>
            <p:ph type="dt" sz="half" idx="10"/>
          </p:nvPr>
        </p:nvSpPr>
        <p:spPr>
          <a:xfrm>
            <a:off x="685800" y="6248400"/>
            <a:ext cx="1905000" cy="457200"/>
          </a:xfrm>
        </p:spPr>
        <p:txBody>
          <a:bodyPr/>
          <a:lstStyle>
            <a:lvl1pPr>
              <a:defRPr/>
            </a:lvl1pPr>
          </a:lstStyle>
          <a:p>
            <a:pPr>
              <a:defRPr/>
            </a:pPr>
            <a:endParaRPr lang="en-US"/>
          </a:p>
        </p:txBody>
      </p:sp>
      <p:sp>
        <p:nvSpPr>
          <p:cNvPr id="6" name="Rectangle 5"/>
          <p:cNvSpPr>
            <a:spLocks noGrp="1" noChangeArrowheads="1"/>
          </p:cNvSpPr>
          <p:nvPr>
            <p:ph type="ftr" sz="quarter" idx="11"/>
          </p:nvPr>
        </p:nvSpPr>
        <p:spPr>
          <a:xfrm>
            <a:off x="3124200" y="6248400"/>
            <a:ext cx="2895600" cy="457200"/>
          </a:xfrm>
        </p:spPr>
        <p:txBody>
          <a:bodyPr/>
          <a:lstStyle>
            <a:lvl1pPr>
              <a:defRPr/>
            </a:lvl1pPr>
          </a:lstStyle>
          <a:p>
            <a:pPr>
              <a:defRPr/>
            </a:pPr>
            <a:endParaRPr lang="en-US"/>
          </a:p>
        </p:txBody>
      </p:sp>
      <p:sp>
        <p:nvSpPr>
          <p:cNvPr id="7" name="Rectangle 6"/>
          <p:cNvSpPr>
            <a:spLocks noGrp="1" noChangeArrowheads="1"/>
          </p:cNvSpPr>
          <p:nvPr>
            <p:ph type="sldNum" sz="quarter" idx="12"/>
          </p:nvPr>
        </p:nvSpPr>
        <p:spPr>
          <a:xfrm>
            <a:off x="6553200" y="6248400"/>
            <a:ext cx="1905000" cy="457200"/>
          </a:xfrm>
        </p:spPr>
        <p:txBody>
          <a:bodyPr/>
          <a:lstStyle>
            <a:lvl1pPr>
              <a:defRPr smtClean="0"/>
            </a:lvl1pPr>
          </a:lstStyle>
          <a:p>
            <a:pPr>
              <a:defRPr/>
            </a:pPr>
            <a:fld id="{EA20714F-4509-4244-833B-90F80F57B870}" type="slidenum">
              <a:rPr lang="ar-SA"/>
              <a:pPr>
                <a:defRPr/>
              </a:pPr>
              <a:t>‹#›</a:t>
            </a:fld>
            <a:endParaRPr lang="en-US"/>
          </a:p>
        </p:txBody>
      </p:sp>
    </p:spTree>
    <p:extLst>
      <p:ext uri="{BB962C8B-B14F-4D97-AF65-F5344CB8AC3E}">
        <p14:creationId xmlns:p14="http://schemas.microsoft.com/office/powerpoint/2010/main" val="24814439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dt" sz="half" idx="10"/>
          </p:nvPr>
        </p:nvSpPr>
        <p:spPr>
          <a:ln/>
        </p:spPr>
        <p:txBody>
          <a:bodyPr/>
          <a:lstStyle>
            <a:lvl1pPr>
              <a:defRPr/>
            </a:lvl1pPr>
          </a:lstStyle>
          <a:p>
            <a:pPr>
              <a:defRPr/>
            </a:pPr>
            <a:endParaRPr lang="en-US"/>
          </a:p>
        </p:txBody>
      </p:sp>
      <p:sp>
        <p:nvSpPr>
          <p:cNvPr id="5" name="Rectangle 7"/>
          <p:cNvSpPr>
            <a:spLocks noGrp="1" noChangeArrowheads="1"/>
          </p:cNvSpPr>
          <p:nvPr>
            <p:ph type="ftr" sz="quarter" idx="11"/>
          </p:nvPr>
        </p:nvSpPr>
        <p:spPr>
          <a:ln/>
        </p:spPr>
        <p:txBody>
          <a:bodyPr/>
          <a:lstStyle>
            <a:lvl1pPr>
              <a:defRPr/>
            </a:lvl1pPr>
          </a:lstStyle>
          <a:p>
            <a:pPr>
              <a:defRPr/>
            </a:pPr>
            <a:endParaRPr lang="en-US"/>
          </a:p>
        </p:txBody>
      </p:sp>
      <p:sp>
        <p:nvSpPr>
          <p:cNvPr id="6" name="Rectangle 8"/>
          <p:cNvSpPr>
            <a:spLocks noGrp="1" noChangeArrowheads="1"/>
          </p:cNvSpPr>
          <p:nvPr>
            <p:ph type="sldNum" sz="quarter" idx="12"/>
          </p:nvPr>
        </p:nvSpPr>
        <p:spPr>
          <a:ln/>
        </p:spPr>
        <p:txBody>
          <a:bodyPr/>
          <a:lstStyle>
            <a:lvl1pPr>
              <a:defRPr/>
            </a:lvl1pPr>
          </a:lstStyle>
          <a:p>
            <a:pPr>
              <a:defRPr/>
            </a:pPr>
            <a:fld id="{CE34753D-1158-4AD4-9759-3EAD869088BA}" type="slidenum">
              <a:rPr lang="ar-SA"/>
              <a:pPr>
                <a:defRPr/>
              </a:pPr>
              <a:t>‹#›</a:t>
            </a:fld>
            <a:endParaRPr lang="en-US"/>
          </a:p>
        </p:txBody>
      </p:sp>
    </p:spTree>
    <p:extLst>
      <p:ext uri="{BB962C8B-B14F-4D97-AF65-F5344CB8AC3E}">
        <p14:creationId xmlns:p14="http://schemas.microsoft.com/office/powerpoint/2010/main" val="19460415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73838" y="304800"/>
            <a:ext cx="2001837" cy="5715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66738" y="304800"/>
            <a:ext cx="5854700" cy="5715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dt" sz="half" idx="10"/>
          </p:nvPr>
        </p:nvSpPr>
        <p:spPr>
          <a:ln/>
        </p:spPr>
        <p:txBody>
          <a:bodyPr/>
          <a:lstStyle>
            <a:lvl1pPr>
              <a:defRPr/>
            </a:lvl1pPr>
          </a:lstStyle>
          <a:p>
            <a:pPr>
              <a:defRPr/>
            </a:pPr>
            <a:endParaRPr lang="en-US"/>
          </a:p>
        </p:txBody>
      </p:sp>
      <p:sp>
        <p:nvSpPr>
          <p:cNvPr id="5" name="Rectangle 7"/>
          <p:cNvSpPr>
            <a:spLocks noGrp="1" noChangeArrowheads="1"/>
          </p:cNvSpPr>
          <p:nvPr>
            <p:ph type="ftr" sz="quarter" idx="11"/>
          </p:nvPr>
        </p:nvSpPr>
        <p:spPr>
          <a:ln/>
        </p:spPr>
        <p:txBody>
          <a:bodyPr/>
          <a:lstStyle>
            <a:lvl1pPr>
              <a:defRPr/>
            </a:lvl1pPr>
          </a:lstStyle>
          <a:p>
            <a:pPr>
              <a:defRPr/>
            </a:pPr>
            <a:endParaRPr lang="en-US"/>
          </a:p>
        </p:txBody>
      </p:sp>
      <p:sp>
        <p:nvSpPr>
          <p:cNvPr id="6" name="Rectangle 8"/>
          <p:cNvSpPr>
            <a:spLocks noGrp="1" noChangeArrowheads="1"/>
          </p:cNvSpPr>
          <p:nvPr>
            <p:ph type="sldNum" sz="quarter" idx="12"/>
          </p:nvPr>
        </p:nvSpPr>
        <p:spPr>
          <a:ln/>
        </p:spPr>
        <p:txBody>
          <a:bodyPr/>
          <a:lstStyle>
            <a:lvl1pPr>
              <a:defRPr/>
            </a:lvl1pPr>
          </a:lstStyle>
          <a:p>
            <a:pPr>
              <a:defRPr/>
            </a:pPr>
            <a:fld id="{EE4D8B36-CBF2-4C13-B0FA-C75DE2923393}" type="slidenum">
              <a:rPr lang="ar-SA"/>
              <a:pPr>
                <a:defRPr/>
              </a:pPr>
              <a:t>‹#›</a:t>
            </a:fld>
            <a:endParaRPr lang="en-US"/>
          </a:p>
        </p:txBody>
      </p:sp>
    </p:spTree>
    <p:extLst>
      <p:ext uri="{BB962C8B-B14F-4D97-AF65-F5344CB8AC3E}">
        <p14:creationId xmlns:p14="http://schemas.microsoft.com/office/powerpoint/2010/main" val="305009745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74675" y="304800"/>
            <a:ext cx="8001000" cy="121602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566738" y="1752600"/>
            <a:ext cx="39243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3438" y="1752600"/>
            <a:ext cx="39243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dt" sz="half" idx="10"/>
          </p:nvPr>
        </p:nvSpPr>
        <p:spPr>
          <a:ln/>
        </p:spPr>
        <p:txBody>
          <a:bodyPr/>
          <a:lstStyle>
            <a:lvl1pPr>
              <a:defRPr/>
            </a:lvl1pPr>
          </a:lstStyle>
          <a:p>
            <a:pPr>
              <a:defRPr/>
            </a:pPr>
            <a:endParaRPr lang="en-US"/>
          </a:p>
        </p:txBody>
      </p:sp>
      <p:sp>
        <p:nvSpPr>
          <p:cNvPr id="6" name="Rectangle 7"/>
          <p:cNvSpPr>
            <a:spLocks noGrp="1" noChangeArrowheads="1"/>
          </p:cNvSpPr>
          <p:nvPr>
            <p:ph type="ftr" sz="quarter" idx="11"/>
          </p:nvPr>
        </p:nvSpPr>
        <p:spPr>
          <a:ln/>
        </p:spPr>
        <p:txBody>
          <a:bodyPr/>
          <a:lstStyle>
            <a:lvl1pPr>
              <a:defRPr/>
            </a:lvl1pPr>
          </a:lstStyle>
          <a:p>
            <a:pPr>
              <a:defRPr/>
            </a:pPr>
            <a:endParaRPr lang="en-US"/>
          </a:p>
        </p:txBody>
      </p:sp>
      <p:sp>
        <p:nvSpPr>
          <p:cNvPr id="7" name="Rectangle 8"/>
          <p:cNvSpPr>
            <a:spLocks noGrp="1" noChangeArrowheads="1"/>
          </p:cNvSpPr>
          <p:nvPr>
            <p:ph type="sldNum" sz="quarter" idx="12"/>
          </p:nvPr>
        </p:nvSpPr>
        <p:spPr>
          <a:ln/>
        </p:spPr>
        <p:txBody>
          <a:bodyPr/>
          <a:lstStyle>
            <a:lvl1pPr>
              <a:defRPr/>
            </a:lvl1pPr>
          </a:lstStyle>
          <a:p>
            <a:pPr>
              <a:defRPr/>
            </a:pPr>
            <a:fld id="{D196E687-36C2-46E1-8D1A-9C7BE3C9EAB6}" type="slidenum">
              <a:rPr lang="ar-SA"/>
              <a:pPr>
                <a:defRPr/>
              </a:pPr>
              <a:t>‹#›</a:t>
            </a:fld>
            <a:endParaRPr lang="en-US"/>
          </a:p>
        </p:txBody>
      </p:sp>
    </p:spTree>
    <p:extLst>
      <p:ext uri="{BB962C8B-B14F-4D97-AF65-F5344CB8AC3E}">
        <p14:creationId xmlns:p14="http://schemas.microsoft.com/office/powerpoint/2010/main" val="27086111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OverObj" preserve="1">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574675" y="304800"/>
            <a:ext cx="8001000" cy="121602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566738" y="1752600"/>
            <a:ext cx="8001000" cy="2057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66738" y="3962400"/>
            <a:ext cx="8001000" cy="2057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dt" sz="half" idx="10"/>
          </p:nvPr>
        </p:nvSpPr>
        <p:spPr>
          <a:ln/>
        </p:spPr>
        <p:txBody>
          <a:bodyPr/>
          <a:lstStyle>
            <a:lvl1pPr>
              <a:defRPr/>
            </a:lvl1pPr>
          </a:lstStyle>
          <a:p>
            <a:pPr>
              <a:defRPr/>
            </a:pPr>
            <a:endParaRPr lang="en-US"/>
          </a:p>
        </p:txBody>
      </p:sp>
      <p:sp>
        <p:nvSpPr>
          <p:cNvPr id="6" name="Rectangle 7"/>
          <p:cNvSpPr>
            <a:spLocks noGrp="1" noChangeArrowheads="1"/>
          </p:cNvSpPr>
          <p:nvPr>
            <p:ph type="ftr" sz="quarter" idx="11"/>
          </p:nvPr>
        </p:nvSpPr>
        <p:spPr>
          <a:ln/>
        </p:spPr>
        <p:txBody>
          <a:bodyPr/>
          <a:lstStyle>
            <a:lvl1pPr>
              <a:defRPr/>
            </a:lvl1pPr>
          </a:lstStyle>
          <a:p>
            <a:pPr>
              <a:defRPr/>
            </a:pPr>
            <a:endParaRPr lang="en-US"/>
          </a:p>
        </p:txBody>
      </p:sp>
      <p:sp>
        <p:nvSpPr>
          <p:cNvPr id="7" name="Rectangle 8"/>
          <p:cNvSpPr>
            <a:spLocks noGrp="1" noChangeArrowheads="1"/>
          </p:cNvSpPr>
          <p:nvPr>
            <p:ph type="sldNum" sz="quarter" idx="12"/>
          </p:nvPr>
        </p:nvSpPr>
        <p:spPr>
          <a:ln/>
        </p:spPr>
        <p:txBody>
          <a:bodyPr/>
          <a:lstStyle>
            <a:lvl1pPr>
              <a:defRPr/>
            </a:lvl1pPr>
          </a:lstStyle>
          <a:p>
            <a:pPr>
              <a:defRPr/>
            </a:pPr>
            <a:fld id="{A8DB4800-2C94-43BB-8C3E-C792912F9108}" type="slidenum">
              <a:rPr lang="ar-SA"/>
              <a:pPr>
                <a:defRPr/>
              </a:pPr>
              <a:t>‹#›</a:t>
            </a:fld>
            <a:endParaRPr lang="en-US"/>
          </a:p>
        </p:txBody>
      </p:sp>
    </p:spTree>
    <p:extLst>
      <p:ext uri="{BB962C8B-B14F-4D97-AF65-F5344CB8AC3E}">
        <p14:creationId xmlns:p14="http://schemas.microsoft.com/office/powerpoint/2010/main" val="9472815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dt" sz="half" idx="10"/>
          </p:nvPr>
        </p:nvSpPr>
        <p:spPr>
          <a:ln/>
        </p:spPr>
        <p:txBody>
          <a:bodyPr/>
          <a:lstStyle>
            <a:lvl1pPr>
              <a:defRPr/>
            </a:lvl1pPr>
          </a:lstStyle>
          <a:p>
            <a:pPr>
              <a:defRPr/>
            </a:pPr>
            <a:endParaRPr lang="en-US"/>
          </a:p>
        </p:txBody>
      </p:sp>
      <p:sp>
        <p:nvSpPr>
          <p:cNvPr id="5" name="Rectangle 7"/>
          <p:cNvSpPr>
            <a:spLocks noGrp="1" noChangeArrowheads="1"/>
          </p:cNvSpPr>
          <p:nvPr>
            <p:ph type="ftr" sz="quarter" idx="11"/>
          </p:nvPr>
        </p:nvSpPr>
        <p:spPr>
          <a:ln/>
        </p:spPr>
        <p:txBody>
          <a:bodyPr/>
          <a:lstStyle>
            <a:lvl1pPr>
              <a:defRPr/>
            </a:lvl1pPr>
          </a:lstStyle>
          <a:p>
            <a:pPr>
              <a:defRPr/>
            </a:pPr>
            <a:endParaRPr lang="en-US"/>
          </a:p>
        </p:txBody>
      </p:sp>
      <p:sp>
        <p:nvSpPr>
          <p:cNvPr id="6" name="Rectangle 8"/>
          <p:cNvSpPr>
            <a:spLocks noGrp="1" noChangeArrowheads="1"/>
          </p:cNvSpPr>
          <p:nvPr>
            <p:ph type="sldNum" sz="quarter" idx="12"/>
          </p:nvPr>
        </p:nvSpPr>
        <p:spPr>
          <a:ln/>
        </p:spPr>
        <p:txBody>
          <a:bodyPr/>
          <a:lstStyle>
            <a:lvl1pPr>
              <a:defRPr/>
            </a:lvl1pPr>
          </a:lstStyle>
          <a:p>
            <a:pPr>
              <a:defRPr/>
            </a:pPr>
            <a:fld id="{86CCEB06-9DCF-49EE-80CA-CF5F40DBB728}" type="slidenum">
              <a:rPr lang="ar-SA"/>
              <a:pPr>
                <a:defRPr/>
              </a:pPr>
              <a:t>‹#›</a:t>
            </a:fld>
            <a:endParaRPr lang="en-US"/>
          </a:p>
        </p:txBody>
      </p:sp>
    </p:spTree>
    <p:extLst>
      <p:ext uri="{BB962C8B-B14F-4D97-AF65-F5344CB8AC3E}">
        <p14:creationId xmlns:p14="http://schemas.microsoft.com/office/powerpoint/2010/main" val="1286691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dt" sz="half" idx="10"/>
          </p:nvPr>
        </p:nvSpPr>
        <p:spPr>
          <a:ln/>
        </p:spPr>
        <p:txBody>
          <a:bodyPr/>
          <a:lstStyle>
            <a:lvl1pPr>
              <a:defRPr/>
            </a:lvl1pPr>
          </a:lstStyle>
          <a:p>
            <a:pPr>
              <a:defRPr/>
            </a:pPr>
            <a:endParaRPr lang="en-US"/>
          </a:p>
        </p:txBody>
      </p:sp>
      <p:sp>
        <p:nvSpPr>
          <p:cNvPr id="5" name="Rectangle 7"/>
          <p:cNvSpPr>
            <a:spLocks noGrp="1" noChangeArrowheads="1"/>
          </p:cNvSpPr>
          <p:nvPr>
            <p:ph type="ftr" sz="quarter" idx="11"/>
          </p:nvPr>
        </p:nvSpPr>
        <p:spPr>
          <a:ln/>
        </p:spPr>
        <p:txBody>
          <a:bodyPr/>
          <a:lstStyle>
            <a:lvl1pPr>
              <a:defRPr/>
            </a:lvl1pPr>
          </a:lstStyle>
          <a:p>
            <a:pPr>
              <a:defRPr/>
            </a:pPr>
            <a:endParaRPr lang="en-US"/>
          </a:p>
        </p:txBody>
      </p:sp>
      <p:sp>
        <p:nvSpPr>
          <p:cNvPr id="6" name="Rectangle 8"/>
          <p:cNvSpPr>
            <a:spLocks noGrp="1" noChangeArrowheads="1"/>
          </p:cNvSpPr>
          <p:nvPr>
            <p:ph type="sldNum" sz="quarter" idx="12"/>
          </p:nvPr>
        </p:nvSpPr>
        <p:spPr>
          <a:ln/>
        </p:spPr>
        <p:txBody>
          <a:bodyPr/>
          <a:lstStyle>
            <a:lvl1pPr>
              <a:defRPr/>
            </a:lvl1pPr>
          </a:lstStyle>
          <a:p>
            <a:pPr>
              <a:defRPr/>
            </a:pPr>
            <a:fld id="{46B3562D-49CF-40E6-835A-1D4B733A9164}" type="slidenum">
              <a:rPr lang="ar-SA"/>
              <a:pPr>
                <a:defRPr/>
              </a:pPr>
              <a:t>‹#›</a:t>
            </a:fld>
            <a:endParaRPr lang="en-US"/>
          </a:p>
        </p:txBody>
      </p:sp>
    </p:spTree>
    <p:extLst>
      <p:ext uri="{BB962C8B-B14F-4D97-AF65-F5344CB8AC3E}">
        <p14:creationId xmlns:p14="http://schemas.microsoft.com/office/powerpoint/2010/main" val="39196129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66738" y="1752600"/>
            <a:ext cx="39243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3438" y="1752600"/>
            <a:ext cx="39243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dt" sz="half" idx="10"/>
          </p:nvPr>
        </p:nvSpPr>
        <p:spPr>
          <a:ln/>
        </p:spPr>
        <p:txBody>
          <a:bodyPr/>
          <a:lstStyle>
            <a:lvl1pPr>
              <a:defRPr/>
            </a:lvl1pPr>
          </a:lstStyle>
          <a:p>
            <a:pPr>
              <a:defRPr/>
            </a:pPr>
            <a:endParaRPr lang="en-US"/>
          </a:p>
        </p:txBody>
      </p:sp>
      <p:sp>
        <p:nvSpPr>
          <p:cNvPr id="6" name="Rectangle 7"/>
          <p:cNvSpPr>
            <a:spLocks noGrp="1" noChangeArrowheads="1"/>
          </p:cNvSpPr>
          <p:nvPr>
            <p:ph type="ftr" sz="quarter" idx="11"/>
          </p:nvPr>
        </p:nvSpPr>
        <p:spPr>
          <a:ln/>
        </p:spPr>
        <p:txBody>
          <a:bodyPr/>
          <a:lstStyle>
            <a:lvl1pPr>
              <a:defRPr/>
            </a:lvl1pPr>
          </a:lstStyle>
          <a:p>
            <a:pPr>
              <a:defRPr/>
            </a:pPr>
            <a:endParaRPr lang="en-US"/>
          </a:p>
        </p:txBody>
      </p:sp>
      <p:sp>
        <p:nvSpPr>
          <p:cNvPr id="7" name="Rectangle 8"/>
          <p:cNvSpPr>
            <a:spLocks noGrp="1" noChangeArrowheads="1"/>
          </p:cNvSpPr>
          <p:nvPr>
            <p:ph type="sldNum" sz="quarter" idx="12"/>
          </p:nvPr>
        </p:nvSpPr>
        <p:spPr>
          <a:ln/>
        </p:spPr>
        <p:txBody>
          <a:bodyPr/>
          <a:lstStyle>
            <a:lvl1pPr>
              <a:defRPr/>
            </a:lvl1pPr>
          </a:lstStyle>
          <a:p>
            <a:pPr>
              <a:defRPr/>
            </a:pPr>
            <a:fld id="{7D4EB459-29C5-47D1-A3C3-7E69C9AD61DF}" type="slidenum">
              <a:rPr lang="ar-SA"/>
              <a:pPr>
                <a:defRPr/>
              </a:pPr>
              <a:t>‹#›</a:t>
            </a:fld>
            <a:endParaRPr lang="en-US"/>
          </a:p>
        </p:txBody>
      </p:sp>
    </p:spTree>
    <p:extLst>
      <p:ext uri="{BB962C8B-B14F-4D97-AF65-F5344CB8AC3E}">
        <p14:creationId xmlns:p14="http://schemas.microsoft.com/office/powerpoint/2010/main" val="38524701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dt" sz="half" idx="10"/>
          </p:nvPr>
        </p:nvSpPr>
        <p:spPr>
          <a:ln/>
        </p:spPr>
        <p:txBody>
          <a:bodyPr/>
          <a:lstStyle>
            <a:lvl1pPr>
              <a:defRPr/>
            </a:lvl1pPr>
          </a:lstStyle>
          <a:p>
            <a:pPr>
              <a:defRPr/>
            </a:pPr>
            <a:endParaRPr lang="en-US"/>
          </a:p>
        </p:txBody>
      </p:sp>
      <p:sp>
        <p:nvSpPr>
          <p:cNvPr id="8" name="Rectangle 7"/>
          <p:cNvSpPr>
            <a:spLocks noGrp="1" noChangeArrowheads="1"/>
          </p:cNvSpPr>
          <p:nvPr>
            <p:ph type="ftr" sz="quarter" idx="11"/>
          </p:nvPr>
        </p:nvSpPr>
        <p:spPr>
          <a:ln/>
        </p:spPr>
        <p:txBody>
          <a:bodyPr/>
          <a:lstStyle>
            <a:lvl1pPr>
              <a:defRPr/>
            </a:lvl1pPr>
          </a:lstStyle>
          <a:p>
            <a:pPr>
              <a:defRPr/>
            </a:pPr>
            <a:endParaRPr lang="en-US"/>
          </a:p>
        </p:txBody>
      </p:sp>
      <p:sp>
        <p:nvSpPr>
          <p:cNvPr id="9" name="Rectangle 8"/>
          <p:cNvSpPr>
            <a:spLocks noGrp="1" noChangeArrowheads="1"/>
          </p:cNvSpPr>
          <p:nvPr>
            <p:ph type="sldNum" sz="quarter" idx="12"/>
          </p:nvPr>
        </p:nvSpPr>
        <p:spPr>
          <a:ln/>
        </p:spPr>
        <p:txBody>
          <a:bodyPr/>
          <a:lstStyle>
            <a:lvl1pPr>
              <a:defRPr/>
            </a:lvl1pPr>
          </a:lstStyle>
          <a:p>
            <a:pPr>
              <a:defRPr/>
            </a:pPr>
            <a:fld id="{6B2B4E65-895A-4D5F-B342-7E98053B2E31}" type="slidenum">
              <a:rPr lang="ar-SA"/>
              <a:pPr>
                <a:defRPr/>
              </a:pPr>
              <a:t>‹#›</a:t>
            </a:fld>
            <a:endParaRPr lang="en-US"/>
          </a:p>
        </p:txBody>
      </p:sp>
    </p:spTree>
    <p:extLst>
      <p:ext uri="{BB962C8B-B14F-4D97-AF65-F5344CB8AC3E}">
        <p14:creationId xmlns:p14="http://schemas.microsoft.com/office/powerpoint/2010/main" val="30912836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
          <p:cNvSpPr>
            <a:spLocks noGrp="1" noChangeArrowheads="1"/>
          </p:cNvSpPr>
          <p:nvPr>
            <p:ph type="dt" sz="half" idx="10"/>
          </p:nvPr>
        </p:nvSpPr>
        <p:spPr>
          <a:ln/>
        </p:spPr>
        <p:txBody>
          <a:bodyPr/>
          <a:lstStyle>
            <a:lvl1pPr>
              <a:defRPr/>
            </a:lvl1pPr>
          </a:lstStyle>
          <a:p>
            <a:pPr>
              <a:defRPr/>
            </a:pPr>
            <a:endParaRPr lang="en-US"/>
          </a:p>
        </p:txBody>
      </p:sp>
      <p:sp>
        <p:nvSpPr>
          <p:cNvPr id="4" name="Rectangle 7"/>
          <p:cNvSpPr>
            <a:spLocks noGrp="1" noChangeArrowheads="1"/>
          </p:cNvSpPr>
          <p:nvPr>
            <p:ph type="ftr" sz="quarter" idx="11"/>
          </p:nvPr>
        </p:nvSpPr>
        <p:spPr>
          <a:ln/>
        </p:spPr>
        <p:txBody>
          <a:bodyPr/>
          <a:lstStyle>
            <a:lvl1pPr>
              <a:defRPr/>
            </a:lvl1pPr>
          </a:lstStyle>
          <a:p>
            <a:pPr>
              <a:defRPr/>
            </a:pPr>
            <a:endParaRPr lang="en-US"/>
          </a:p>
        </p:txBody>
      </p:sp>
      <p:sp>
        <p:nvSpPr>
          <p:cNvPr id="5" name="Rectangle 8"/>
          <p:cNvSpPr>
            <a:spLocks noGrp="1" noChangeArrowheads="1"/>
          </p:cNvSpPr>
          <p:nvPr>
            <p:ph type="sldNum" sz="quarter" idx="12"/>
          </p:nvPr>
        </p:nvSpPr>
        <p:spPr>
          <a:ln/>
        </p:spPr>
        <p:txBody>
          <a:bodyPr/>
          <a:lstStyle>
            <a:lvl1pPr>
              <a:defRPr/>
            </a:lvl1pPr>
          </a:lstStyle>
          <a:p>
            <a:pPr>
              <a:defRPr/>
            </a:pPr>
            <a:fld id="{47141B39-B53B-41F2-ABFE-40DA0752E76F}" type="slidenum">
              <a:rPr lang="ar-SA"/>
              <a:pPr>
                <a:defRPr/>
              </a:pPr>
              <a:t>‹#›</a:t>
            </a:fld>
            <a:endParaRPr lang="en-US"/>
          </a:p>
        </p:txBody>
      </p:sp>
    </p:spTree>
    <p:extLst>
      <p:ext uri="{BB962C8B-B14F-4D97-AF65-F5344CB8AC3E}">
        <p14:creationId xmlns:p14="http://schemas.microsoft.com/office/powerpoint/2010/main" val="25461311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dt" sz="half" idx="10"/>
          </p:nvPr>
        </p:nvSpPr>
        <p:spPr>
          <a:ln/>
        </p:spPr>
        <p:txBody>
          <a:bodyPr/>
          <a:lstStyle>
            <a:lvl1pPr>
              <a:defRPr/>
            </a:lvl1pPr>
          </a:lstStyle>
          <a:p>
            <a:pPr>
              <a:defRPr/>
            </a:pPr>
            <a:endParaRPr lang="en-US"/>
          </a:p>
        </p:txBody>
      </p:sp>
      <p:sp>
        <p:nvSpPr>
          <p:cNvPr id="3" name="Rectangle 7"/>
          <p:cNvSpPr>
            <a:spLocks noGrp="1" noChangeArrowheads="1"/>
          </p:cNvSpPr>
          <p:nvPr>
            <p:ph type="ftr" sz="quarter" idx="11"/>
          </p:nvPr>
        </p:nvSpPr>
        <p:spPr>
          <a:ln/>
        </p:spPr>
        <p:txBody>
          <a:bodyPr/>
          <a:lstStyle>
            <a:lvl1pPr>
              <a:defRPr/>
            </a:lvl1pPr>
          </a:lstStyle>
          <a:p>
            <a:pPr>
              <a:defRPr/>
            </a:pPr>
            <a:endParaRPr lang="en-US"/>
          </a:p>
        </p:txBody>
      </p:sp>
      <p:sp>
        <p:nvSpPr>
          <p:cNvPr id="4" name="Rectangle 8"/>
          <p:cNvSpPr>
            <a:spLocks noGrp="1" noChangeArrowheads="1"/>
          </p:cNvSpPr>
          <p:nvPr>
            <p:ph type="sldNum" sz="quarter" idx="12"/>
          </p:nvPr>
        </p:nvSpPr>
        <p:spPr>
          <a:ln/>
        </p:spPr>
        <p:txBody>
          <a:bodyPr/>
          <a:lstStyle>
            <a:lvl1pPr>
              <a:defRPr/>
            </a:lvl1pPr>
          </a:lstStyle>
          <a:p>
            <a:pPr>
              <a:defRPr/>
            </a:pPr>
            <a:fld id="{B430DAB6-90FA-4818-83EC-F4A9E22FC4DB}" type="slidenum">
              <a:rPr lang="ar-SA"/>
              <a:pPr>
                <a:defRPr/>
              </a:pPr>
              <a:t>‹#›</a:t>
            </a:fld>
            <a:endParaRPr lang="en-US"/>
          </a:p>
        </p:txBody>
      </p:sp>
    </p:spTree>
    <p:extLst>
      <p:ext uri="{BB962C8B-B14F-4D97-AF65-F5344CB8AC3E}">
        <p14:creationId xmlns:p14="http://schemas.microsoft.com/office/powerpoint/2010/main" val="21205096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dt" sz="half" idx="10"/>
          </p:nvPr>
        </p:nvSpPr>
        <p:spPr>
          <a:ln/>
        </p:spPr>
        <p:txBody>
          <a:bodyPr/>
          <a:lstStyle>
            <a:lvl1pPr>
              <a:defRPr/>
            </a:lvl1pPr>
          </a:lstStyle>
          <a:p>
            <a:pPr>
              <a:defRPr/>
            </a:pPr>
            <a:endParaRPr lang="en-US"/>
          </a:p>
        </p:txBody>
      </p:sp>
      <p:sp>
        <p:nvSpPr>
          <p:cNvPr id="6" name="Rectangle 7"/>
          <p:cNvSpPr>
            <a:spLocks noGrp="1" noChangeArrowheads="1"/>
          </p:cNvSpPr>
          <p:nvPr>
            <p:ph type="ftr" sz="quarter" idx="11"/>
          </p:nvPr>
        </p:nvSpPr>
        <p:spPr>
          <a:ln/>
        </p:spPr>
        <p:txBody>
          <a:bodyPr/>
          <a:lstStyle>
            <a:lvl1pPr>
              <a:defRPr/>
            </a:lvl1pPr>
          </a:lstStyle>
          <a:p>
            <a:pPr>
              <a:defRPr/>
            </a:pPr>
            <a:endParaRPr lang="en-US"/>
          </a:p>
        </p:txBody>
      </p:sp>
      <p:sp>
        <p:nvSpPr>
          <p:cNvPr id="7" name="Rectangle 8"/>
          <p:cNvSpPr>
            <a:spLocks noGrp="1" noChangeArrowheads="1"/>
          </p:cNvSpPr>
          <p:nvPr>
            <p:ph type="sldNum" sz="quarter" idx="12"/>
          </p:nvPr>
        </p:nvSpPr>
        <p:spPr>
          <a:ln/>
        </p:spPr>
        <p:txBody>
          <a:bodyPr/>
          <a:lstStyle>
            <a:lvl1pPr>
              <a:defRPr/>
            </a:lvl1pPr>
          </a:lstStyle>
          <a:p>
            <a:pPr>
              <a:defRPr/>
            </a:pPr>
            <a:fld id="{9017CBB8-0EAC-4280-8CD4-5172BD0A55B9}" type="slidenum">
              <a:rPr lang="ar-SA"/>
              <a:pPr>
                <a:defRPr/>
              </a:pPr>
              <a:t>‹#›</a:t>
            </a:fld>
            <a:endParaRPr lang="en-US"/>
          </a:p>
        </p:txBody>
      </p:sp>
    </p:spTree>
    <p:extLst>
      <p:ext uri="{BB962C8B-B14F-4D97-AF65-F5344CB8AC3E}">
        <p14:creationId xmlns:p14="http://schemas.microsoft.com/office/powerpoint/2010/main" val="25693675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dt" sz="half" idx="10"/>
          </p:nvPr>
        </p:nvSpPr>
        <p:spPr>
          <a:ln/>
        </p:spPr>
        <p:txBody>
          <a:bodyPr/>
          <a:lstStyle>
            <a:lvl1pPr>
              <a:defRPr/>
            </a:lvl1pPr>
          </a:lstStyle>
          <a:p>
            <a:pPr>
              <a:defRPr/>
            </a:pPr>
            <a:endParaRPr lang="en-US"/>
          </a:p>
        </p:txBody>
      </p:sp>
      <p:sp>
        <p:nvSpPr>
          <p:cNvPr id="6" name="Rectangle 7"/>
          <p:cNvSpPr>
            <a:spLocks noGrp="1" noChangeArrowheads="1"/>
          </p:cNvSpPr>
          <p:nvPr>
            <p:ph type="ftr" sz="quarter" idx="11"/>
          </p:nvPr>
        </p:nvSpPr>
        <p:spPr>
          <a:ln/>
        </p:spPr>
        <p:txBody>
          <a:bodyPr/>
          <a:lstStyle>
            <a:lvl1pPr>
              <a:defRPr/>
            </a:lvl1pPr>
          </a:lstStyle>
          <a:p>
            <a:pPr>
              <a:defRPr/>
            </a:pPr>
            <a:endParaRPr lang="en-US"/>
          </a:p>
        </p:txBody>
      </p:sp>
      <p:sp>
        <p:nvSpPr>
          <p:cNvPr id="7" name="Rectangle 8"/>
          <p:cNvSpPr>
            <a:spLocks noGrp="1" noChangeArrowheads="1"/>
          </p:cNvSpPr>
          <p:nvPr>
            <p:ph type="sldNum" sz="quarter" idx="12"/>
          </p:nvPr>
        </p:nvSpPr>
        <p:spPr>
          <a:ln/>
        </p:spPr>
        <p:txBody>
          <a:bodyPr/>
          <a:lstStyle>
            <a:lvl1pPr>
              <a:defRPr/>
            </a:lvl1pPr>
          </a:lstStyle>
          <a:p>
            <a:pPr>
              <a:defRPr/>
            </a:pPr>
            <a:fld id="{1E869C1B-FAAD-44C7-99D6-DF10D7E6A648}" type="slidenum">
              <a:rPr lang="ar-SA"/>
              <a:pPr>
                <a:defRPr/>
              </a:pPr>
              <a:t>‹#›</a:t>
            </a:fld>
            <a:endParaRPr lang="en-US"/>
          </a:p>
        </p:txBody>
      </p:sp>
    </p:spTree>
    <p:extLst>
      <p:ext uri="{BB962C8B-B14F-4D97-AF65-F5344CB8AC3E}">
        <p14:creationId xmlns:p14="http://schemas.microsoft.com/office/powerpoint/2010/main" val="20752328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ltHorz">
          <a:fgClr>
            <a:schemeClr val="bg2"/>
          </a:fgClr>
          <a:bgClr>
            <a:schemeClr val="bg1"/>
          </a:bgClr>
        </a:patt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574675" y="304800"/>
            <a:ext cx="8001000" cy="1216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566738" y="1752600"/>
            <a:ext cx="8001000" cy="426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AutoShape 4"/>
          <p:cNvSpPr>
            <a:spLocks noChangeArrowheads="1"/>
          </p:cNvSpPr>
          <p:nvPr/>
        </p:nvSpPr>
        <p:spPr bwMode="auto">
          <a:xfrm>
            <a:off x="609600" y="1566863"/>
            <a:ext cx="7958138" cy="109537"/>
          </a:xfrm>
          <a:custGeom>
            <a:avLst/>
            <a:gdLst>
              <a:gd name="T0" fmla="*/ 0 w 1000"/>
              <a:gd name="T1" fmla="*/ 0 h 1000"/>
              <a:gd name="T2" fmla="*/ 4655511 w 1000"/>
              <a:gd name="T3" fmla="*/ 0 h 1000"/>
              <a:gd name="T4" fmla="*/ 4655511 w 1000"/>
              <a:gd name="T5" fmla="*/ 109537 h 1000"/>
              <a:gd name="T6" fmla="*/ 0 w 1000"/>
              <a:gd name="T7" fmla="*/ 109537 h 1000"/>
              <a:gd name="T8" fmla="*/ 0 w 1000"/>
              <a:gd name="T9" fmla="*/ 0 h 1000"/>
              <a:gd name="T10" fmla="*/ 7958138 w 1000"/>
              <a:gd name="T11" fmla="*/ 0 h 1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000" h="1000" stroke="0">
                <a:moveTo>
                  <a:pt x="0" y="0"/>
                </a:moveTo>
                <a:lnTo>
                  <a:pt x="585" y="0"/>
                </a:lnTo>
                <a:lnTo>
                  <a:pt x="585" y="1000"/>
                </a:lnTo>
                <a:lnTo>
                  <a:pt x="0" y="1000"/>
                </a:lnTo>
                <a:lnTo>
                  <a:pt x="0" y="0"/>
                </a:lnTo>
                <a:close/>
              </a:path>
              <a:path w="1000" h="1000">
                <a:moveTo>
                  <a:pt x="0" y="0"/>
                </a:moveTo>
                <a:lnTo>
                  <a:pt x="1000" y="0"/>
                </a:lnTo>
              </a:path>
            </a:pathLst>
          </a:custGeom>
          <a:solidFill>
            <a:schemeClr val="accent2"/>
          </a:solidFill>
          <a:ln w="9525">
            <a:solidFill>
              <a:schemeClr val="accent2"/>
            </a:solidFill>
            <a:round/>
            <a:headEnd/>
            <a:tailEnd/>
          </a:ln>
        </p:spPr>
        <p:txBody>
          <a:bodyPr/>
          <a:lstStyle/>
          <a:p>
            <a:endParaRPr lang="en-US"/>
          </a:p>
        </p:txBody>
      </p:sp>
      <p:sp>
        <p:nvSpPr>
          <p:cNvPr id="1029" name="Line 5"/>
          <p:cNvSpPr>
            <a:spLocks noChangeShapeType="1"/>
          </p:cNvSpPr>
          <p:nvPr/>
        </p:nvSpPr>
        <p:spPr bwMode="auto">
          <a:xfrm flipV="1">
            <a:off x="609600" y="6172200"/>
            <a:ext cx="7924800" cy="0"/>
          </a:xfrm>
          <a:prstGeom prst="line">
            <a:avLst/>
          </a:prstGeom>
          <a:noFill/>
          <a:ln w="3175">
            <a:solidFill>
              <a:schemeClr val="accent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02" name="Rectangle 6"/>
          <p:cNvSpPr>
            <a:spLocks noGrp="1" noChangeArrowheads="1"/>
          </p:cNvSpPr>
          <p:nvPr>
            <p:ph type="dt" sz="half" idx="2"/>
          </p:nvPr>
        </p:nvSpPr>
        <p:spPr bwMode="auto">
          <a:xfrm>
            <a:off x="609600" y="6245225"/>
            <a:ext cx="19812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cs typeface="Arial" charset="0"/>
              </a:defRPr>
            </a:lvl1pPr>
          </a:lstStyle>
          <a:p>
            <a:pPr>
              <a:defRPr/>
            </a:pPr>
            <a:endParaRPr lang="en-US"/>
          </a:p>
        </p:txBody>
      </p:sp>
      <p:sp>
        <p:nvSpPr>
          <p:cNvPr id="4103" name="Rectangle 7"/>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200">
                <a:cs typeface="Arial" charset="0"/>
              </a:defRPr>
            </a:lvl1pPr>
          </a:lstStyle>
          <a:p>
            <a:pPr>
              <a:defRPr/>
            </a:pPr>
            <a:endParaRPr lang="en-US"/>
          </a:p>
        </p:txBody>
      </p:sp>
      <p:sp>
        <p:nvSpPr>
          <p:cNvPr id="4104" name="Rectangle 8"/>
          <p:cNvSpPr>
            <a:spLocks noGrp="1" noChangeArrowheads="1"/>
          </p:cNvSpPr>
          <p:nvPr>
            <p:ph type="sldNum" sz="quarter" idx="4"/>
          </p:nvPr>
        </p:nvSpPr>
        <p:spPr bwMode="auto">
          <a:xfrm>
            <a:off x="6553200" y="6245225"/>
            <a:ext cx="19812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smtClean="0"/>
            </a:lvl1pPr>
          </a:lstStyle>
          <a:p>
            <a:pPr>
              <a:defRPr/>
            </a:pPr>
            <a:fld id="{727E1437-B4D2-4137-9503-A0DAAA947130}" type="slidenum">
              <a:rPr lang="ar-SA"/>
              <a:pPr>
                <a:defRPr/>
              </a:pPr>
              <a:t>‹#›</a:t>
            </a:fld>
            <a:endParaRPr lang="en-US"/>
          </a:p>
        </p:txBody>
      </p:sp>
    </p:spTree>
  </p:cSld>
  <p:clrMap bg1="lt1" tx1="dk1" bg2="lt2" tx2="dk2" accent1="accent1" accent2="accent2" accent3="accent3" accent4="accent4" accent5="accent5" accent6="accent6" hlink="hlink" folHlink="folHlink"/>
  <p:sldLayoutIdLst>
    <p:sldLayoutId id="2147483900" r:id="rId1"/>
    <p:sldLayoutId id="2147483888" r:id="rId2"/>
    <p:sldLayoutId id="2147483889" r:id="rId3"/>
    <p:sldLayoutId id="2147483890" r:id="rId4"/>
    <p:sldLayoutId id="2147483891" r:id="rId5"/>
    <p:sldLayoutId id="2147483892" r:id="rId6"/>
    <p:sldLayoutId id="2147483893" r:id="rId7"/>
    <p:sldLayoutId id="2147483894" r:id="rId8"/>
    <p:sldLayoutId id="2147483895" r:id="rId9"/>
    <p:sldLayoutId id="2147483896" r:id="rId10"/>
    <p:sldLayoutId id="2147483897" r:id="rId11"/>
    <p:sldLayoutId id="2147483898" r:id="rId12"/>
    <p:sldLayoutId id="2147483899" r:id="rId13"/>
  </p:sldLayoutIdLst>
  <p:timing>
    <p:tnLst>
      <p:par>
        <p:cTn id="1" dur="indefinite" restart="never" nodeType="tmRoot"/>
      </p:par>
    </p:tnLst>
  </p:timing>
  <p:txStyles>
    <p:titleStyle>
      <a:lvl1pPr algn="l" rtl="0" eaLnBrk="0" fontAlgn="base" hangingPunct="0">
        <a:spcBef>
          <a:spcPct val="0"/>
        </a:spcBef>
        <a:spcAft>
          <a:spcPct val="0"/>
        </a:spcAft>
        <a:defRPr sz="3800">
          <a:solidFill>
            <a:schemeClr val="tx2"/>
          </a:solidFill>
          <a:latin typeface="+mj-lt"/>
          <a:ea typeface="+mj-ea"/>
          <a:cs typeface="+mj-cs"/>
        </a:defRPr>
      </a:lvl1pPr>
      <a:lvl2pPr algn="l" rtl="0" eaLnBrk="0" fontAlgn="base" hangingPunct="0">
        <a:spcBef>
          <a:spcPct val="0"/>
        </a:spcBef>
        <a:spcAft>
          <a:spcPct val="0"/>
        </a:spcAft>
        <a:defRPr sz="3800">
          <a:solidFill>
            <a:schemeClr val="tx2"/>
          </a:solidFill>
          <a:latin typeface="Verdana" pitchFamily="34" charset="0"/>
          <a:cs typeface="Arial" charset="0"/>
        </a:defRPr>
      </a:lvl2pPr>
      <a:lvl3pPr algn="l" rtl="0" eaLnBrk="0" fontAlgn="base" hangingPunct="0">
        <a:spcBef>
          <a:spcPct val="0"/>
        </a:spcBef>
        <a:spcAft>
          <a:spcPct val="0"/>
        </a:spcAft>
        <a:defRPr sz="3800">
          <a:solidFill>
            <a:schemeClr val="tx2"/>
          </a:solidFill>
          <a:latin typeface="Verdana" pitchFamily="34" charset="0"/>
          <a:cs typeface="Arial" charset="0"/>
        </a:defRPr>
      </a:lvl3pPr>
      <a:lvl4pPr algn="l" rtl="0" eaLnBrk="0" fontAlgn="base" hangingPunct="0">
        <a:spcBef>
          <a:spcPct val="0"/>
        </a:spcBef>
        <a:spcAft>
          <a:spcPct val="0"/>
        </a:spcAft>
        <a:defRPr sz="3800">
          <a:solidFill>
            <a:schemeClr val="tx2"/>
          </a:solidFill>
          <a:latin typeface="Verdana" pitchFamily="34" charset="0"/>
          <a:cs typeface="Arial" charset="0"/>
        </a:defRPr>
      </a:lvl4pPr>
      <a:lvl5pPr algn="l" rtl="0" eaLnBrk="0" fontAlgn="base" hangingPunct="0">
        <a:spcBef>
          <a:spcPct val="0"/>
        </a:spcBef>
        <a:spcAft>
          <a:spcPct val="0"/>
        </a:spcAft>
        <a:defRPr sz="3800">
          <a:solidFill>
            <a:schemeClr val="tx2"/>
          </a:solidFill>
          <a:latin typeface="Verdana" pitchFamily="34" charset="0"/>
          <a:cs typeface="Arial" charset="0"/>
        </a:defRPr>
      </a:lvl5pPr>
      <a:lvl6pPr marL="457200" algn="l" rtl="0" fontAlgn="base">
        <a:spcBef>
          <a:spcPct val="0"/>
        </a:spcBef>
        <a:spcAft>
          <a:spcPct val="0"/>
        </a:spcAft>
        <a:defRPr sz="3800">
          <a:solidFill>
            <a:schemeClr val="tx2"/>
          </a:solidFill>
          <a:latin typeface="Verdana" pitchFamily="34" charset="0"/>
          <a:cs typeface="Arial" charset="0"/>
        </a:defRPr>
      </a:lvl6pPr>
      <a:lvl7pPr marL="914400" algn="l" rtl="0" fontAlgn="base">
        <a:spcBef>
          <a:spcPct val="0"/>
        </a:spcBef>
        <a:spcAft>
          <a:spcPct val="0"/>
        </a:spcAft>
        <a:defRPr sz="3800">
          <a:solidFill>
            <a:schemeClr val="tx2"/>
          </a:solidFill>
          <a:latin typeface="Verdana" pitchFamily="34" charset="0"/>
          <a:cs typeface="Arial" charset="0"/>
        </a:defRPr>
      </a:lvl7pPr>
      <a:lvl8pPr marL="1371600" algn="l" rtl="0" fontAlgn="base">
        <a:spcBef>
          <a:spcPct val="0"/>
        </a:spcBef>
        <a:spcAft>
          <a:spcPct val="0"/>
        </a:spcAft>
        <a:defRPr sz="3800">
          <a:solidFill>
            <a:schemeClr val="tx2"/>
          </a:solidFill>
          <a:latin typeface="Verdana" pitchFamily="34" charset="0"/>
          <a:cs typeface="Arial" charset="0"/>
        </a:defRPr>
      </a:lvl8pPr>
      <a:lvl9pPr marL="1828800" algn="l" rtl="0" fontAlgn="base">
        <a:spcBef>
          <a:spcPct val="0"/>
        </a:spcBef>
        <a:spcAft>
          <a:spcPct val="0"/>
        </a:spcAft>
        <a:defRPr sz="3800">
          <a:solidFill>
            <a:schemeClr val="tx2"/>
          </a:solidFill>
          <a:latin typeface="Verdana" pitchFamily="34" charset="0"/>
          <a:cs typeface="Arial" charset="0"/>
        </a:defRPr>
      </a:lvl9pPr>
    </p:titleStyle>
    <p:bodyStyle>
      <a:lvl1pPr marL="469900" indent="-469900" algn="l" rtl="0" eaLnBrk="0" fontAlgn="base" hangingPunct="0">
        <a:spcBef>
          <a:spcPct val="20000"/>
        </a:spcBef>
        <a:spcAft>
          <a:spcPct val="0"/>
        </a:spcAft>
        <a:buClr>
          <a:schemeClr val="accent2"/>
        </a:buClr>
        <a:buFont typeface="Wingdings" panose="05000000000000000000" pitchFamily="2" charset="2"/>
        <a:buChar char="o"/>
        <a:defRPr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anose="05000000000000000000" pitchFamily="2" charset="2"/>
        <a:buChar char="n"/>
        <a:defRPr sz="2600">
          <a:solidFill>
            <a:schemeClr val="tx1"/>
          </a:solidFill>
          <a:latin typeface="+mn-lt"/>
          <a:cs typeface="+mn-cs"/>
        </a:defRPr>
      </a:lvl2pPr>
      <a:lvl3pPr marL="1304925" indent="-395288" algn="l" rtl="0" eaLnBrk="0" fontAlgn="base" hangingPunct="0">
        <a:spcBef>
          <a:spcPct val="20000"/>
        </a:spcBef>
        <a:spcAft>
          <a:spcPct val="0"/>
        </a:spcAft>
        <a:buClr>
          <a:schemeClr val="accent2"/>
        </a:buClr>
        <a:buFont typeface="Wingdings" panose="05000000000000000000" pitchFamily="2" charset="2"/>
        <a:buChar char="o"/>
        <a:defRPr sz="2300">
          <a:solidFill>
            <a:schemeClr val="tx1"/>
          </a:solidFill>
          <a:latin typeface="+mn-lt"/>
          <a:cs typeface="+mn-cs"/>
        </a:defRPr>
      </a:lvl3pPr>
      <a:lvl4pPr marL="1693863" indent="-387350" algn="l" rtl="0" eaLnBrk="0" fontAlgn="base" hangingPunct="0">
        <a:spcBef>
          <a:spcPct val="20000"/>
        </a:spcBef>
        <a:spcAft>
          <a:spcPct val="0"/>
        </a:spcAft>
        <a:buClr>
          <a:schemeClr val="accent2"/>
        </a:buClr>
        <a:buFont typeface="Wingdings" panose="05000000000000000000" pitchFamily="2" charset="2"/>
        <a:buChar char="n"/>
        <a:defRPr sz="2000">
          <a:solidFill>
            <a:schemeClr val="tx1"/>
          </a:solidFill>
          <a:latin typeface="+mn-lt"/>
          <a:cs typeface="+mn-cs"/>
        </a:defRPr>
      </a:lvl4pPr>
      <a:lvl5pPr marL="2093913" indent="-398463" algn="l" rtl="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mn-lt"/>
          <a:cs typeface="+mn-cs"/>
        </a:defRPr>
      </a:lvl5pPr>
      <a:lvl6pPr marL="2551113" indent="-398463" algn="l" rtl="0" fontAlgn="base">
        <a:spcBef>
          <a:spcPct val="25000"/>
        </a:spcBef>
        <a:spcAft>
          <a:spcPct val="0"/>
        </a:spcAft>
        <a:buClr>
          <a:schemeClr val="accent2"/>
        </a:buClr>
        <a:buFont typeface="Wingdings" pitchFamily="2" charset="2"/>
        <a:buChar char="§"/>
        <a:defRPr sz="2000">
          <a:solidFill>
            <a:schemeClr val="tx1"/>
          </a:solidFill>
          <a:latin typeface="+mn-lt"/>
          <a:cs typeface="+mn-cs"/>
        </a:defRPr>
      </a:lvl6pPr>
      <a:lvl7pPr marL="3008313" indent="-398463" algn="l" rtl="0" fontAlgn="base">
        <a:spcBef>
          <a:spcPct val="25000"/>
        </a:spcBef>
        <a:spcAft>
          <a:spcPct val="0"/>
        </a:spcAft>
        <a:buClr>
          <a:schemeClr val="accent2"/>
        </a:buClr>
        <a:buFont typeface="Wingdings" pitchFamily="2" charset="2"/>
        <a:buChar char="§"/>
        <a:defRPr sz="2000">
          <a:solidFill>
            <a:schemeClr val="tx1"/>
          </a:solidFill>
          <a:latin typeface="+mn-lt"/>
          <a:cs typeface="+mn-cs"/>
        </a:defRPr>
      </a:lvl7pPr>
      <a:lvl8pPr marL="3465513" indent="-398463" algn="l" rtl="0" fontAlgn="base">
        <a:spcBef>
          <a:spcPct val="25000"/>
        </a:spcBef>
        <a:spcAft>
          <a:spcPct val="0"/>
        </a:spcAft>
        <a:buClr>
          <a:schemeClr val="accent2"/>
        </a:buClr>
        <a:buFont typeface="Wingdings" pitchFamily="2" charset="2"/>
        <a:buChar char="§"/>
        <a:defRPr sz="2000">
          <a:solidFill>
            <a:schemeClr val="tx1"/>
          </a:solidFill>
          <a:latin typeface="+mn-lt"/>
          <a:cs typeface="+mn-cs"/>
        </a:defRPr>
      </a:lvl8pPr>
      <a:lvl9pPr marL="3922713" indent="-398463" algn="l" rtl="0" fontAlgn="base">
        <a:spcBef>
          <a:spcPct val="25000"/>
        </a:spcBef>
        <a:spcAft>
          <a:spcPct val="0"/>
        </a:spcAft>
        <a:buClr>
          <a:schemeClr val="accent2"/>
        </a:buClr>
        <a:buFont typeface="Wingdings" pitchFamily="2" charset="2"/>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18.wmf"/><Relationship Id="rId3" Type="http://schemas.openxmlformats.org/officeDocument/2006/relationships/notesSlide" Target="../notesSlides/notesSlide12.xml"/><Relationship Id="rId7" Type="http://schemas.openxmlformats.org/officeDocument/2006/relationships/oleObject" Target="../embeddings/oleObject13.bin"/><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19.png"/><Relationship Id="rId5" Type="http://schemas.openxmlformats.org/officeDocument/2006/relationships/image" Target="../media/image17.wmf"/><Relationship Id="rId4" Type="http://schemas.openxmlformats.org/officeDocument/2006/relationships/oleObject" Target="../embeddings/oleObject12.bin"/></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vmlDrawing" Target="../drawings/vmlDrawing5.vml"/><Relationship Id="rId5" Type="http://schemas.openxmlformats.org/officeDocument/2006/relationships/image" Target="../media/image20.wmf"/><Relationship Id="rId4" Type="http://schemas.openxmlformats.org/officeDocument/2006/relationships/oleObject" Target="../embeddings/oleObject14.bin"/></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image" Target="../media/image25.png"/><Relationship Id="rId5" Type="http://schemas.openxmlformats.org/officeDocument/2006/relationships/image" Target="../media/image24.wmf"/><Relationship Id="rId4" Type="http://schemas.openxmlformats.org/officeDocument/2006/relationships/oleObject" Target="../embeddings/oleObject15.bin"/></Relationships>
</file>

<file path=ppt/slides/_rels/slide2.xml.rels><?xml version="1.0" encoding="UTF-8" standalone="yes"?>
<Relationships xmlns="http://schemas.openxmlformats.org/package/2006/relationships"><Relationship Id="rId8" Type="http://schemas.openxmlformats.org/officeDocument/2006/relationships/oleObject" Target="../embeddings/oleObject3.bin"/><Relationship Id="rId13" Type="http://schemas.openxmlformats.org/officeDocument/2006/relationships/image" Target="../media/image5.wmf"/><Relationship Id="rId3" Type="http://schemas.openxmlformats.org/officeDocument/2006/relationships/notesSlide" Target="../notesSlides/notesSlide2.xml"/><Relationship Id="rId7" Type="http://schemas.openxmlformats.org/officeDocument/2006/relationships/image" Target="../media/image2.wmf"/><Relationship Id="rId12"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2.bin"/><Relationship Id="rId11" Type="http://schemas.openxmlformats.org/officeDocument/2006/relationships/image" Target="../media/image4.wmf"/><Relationship Id="rId5" Type="http://schemas.openxmlformats.org/officeDocument/2006/relationships/image" Target="../media/image1.wmf"/><Relationship Id="rId15" Type="http://schemas.openxmlformats.org/officeDocument/2006/relationships/image" Target="../media/image6.wmf"/><Relationship Id="rId10" Type="http://schemas.openxmlformats.org/officeDocument/2006/relationships/oleObject" Target="../embeddings/oleObject4.bin"/><Relationship Id="rId4" Type="http://schemas.openxmlformats.org/officeDocument/2006/relationships/oleObject" Target="../embeddings/oleObject1.bin"/><Relationship Id="rId9" Type="http://schemas.openxmlformats.org/officeDocument/2006/relationships/image" Target="../media/image3.wmf"/><Relationship Id="rId14" Type="http://schemas.openxmlformats.org/officeDocument/2006/relationships/oleObject" Target="../embeddings/oleObject6.bin"/></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image" Target="../media/image27.png"/><Relationship Id="rId5" Type="http://schemas.openxmlformats.org/officeDocument/2006/relationships/image" Target="../media/image26.wmf"/><Relationship Id="rId4" Type="http://schemas.openxmlformats.org/officeDocument/2006/relationships/oleObject" Target="../embeddings/oleObject16.bin"/></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8" Type="http://schemas.openxmlformats.org/officeDocument/2006/relationships/oleObject" Target="../embeddings/oleObject9.bin"/><Relationship Id="rId3" Type="http://schemas.openxmlformats.org/officeDocument/2006/relationships/notesSlide" Target="../notesSlides/notesSlide8.xml"/><Relationship Id="rId7" Type="http://schemas.openxmlformats.org/officeDocument/2006/relationships/image" Target="../media/image11.wmf"/><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oleObject" Target="../embeddings/oleObject8.bin"/><Relationship Id="rId5" Type="http://schemas.openxmlformats.org/officeDocument/2006/relationships/image" Target="../media/image10.wmf"/><Relationship Id="rId10" Type="http://schemas.openxmlformats.org/officeDocument/2006/relationships/image" Target="../media/image13.png"/><Relationship Id="rId4" Type="http://schemas.openxmlformats.org/officeDocument/2006/relationships/oleObject" Target="../embeddings/oleObject7.bin"/><Relationship Id="rId9" Type="http://schemas.openxmlformats.org/officeDocument/2006/relationships/image" Target="../media/image12.wmf"/></Relationships>
</file>

<file path=ppt/slides/_rels/slide9.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oleObject" Target="../embeddings/oleObject10.bin"/><Relationship Id="rId7" Type="http://schemas.openxmlformats.org/officeDocument/2006/relationships/image" Target="../media/image8.png"/><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15.wmf"/><Relationship Id="rId5" Type="http://schemas.openxmlformats.org/officeDocument/2006/relationships/oleObject" Target="../embeddings/oleObject11.bin"/><Relationship Id="rId4" Type="http://schemas.openxmlformats.org/officeDocument/2006/relationships/image" Target="../media/image14.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p:txBody>
          <a:bodyPr/>
          <a:lstStyle/>
          <a:p>
            <a:pPr eaLnBrk="1" hangingPunct="1"/>
            <a:r>
              <a:rPr lang="en-US" smtClean="0"/>
              <a:t>Soft Computing</a:t>
            </a:r>
          </a:p>
        </p:txBody>
      </p:sp>
      <p:sp>
        <p:nvSpPr>
          <p:cNvPr id="4099" name="Rectangle 3"/>
          <p:cNvSpPr>
            <a:spLocks noGrp="1" noChangeArrowheads="1"/>
          </p:cNvSpPr>
          <p:nvPr>
            <p:ph type="subTitle" idx="1"/>
          </p:nvPr>
        </p:nvSpPr>
        <p:spPr>
          <a:xfrm>
            <a:off x="1447800" y="3429000"/>
            <a:ext cx="7010400" cy="2362200"/>
          </a:xfrm>
        </p:spPr>
        <p:txBody>
          <a:bodyPr/>
          <a:lstStyle/>
          <a:p>
            <a:pPr eaLnBrk="1" hangingPunct="1"/>
            <a:r>
              <a:rPr lang="en-US" sz="3200" smtClean="0"/>
              <a:t>H. Nezamabadi-pour</a:t>
            </a:r>
          </a:p>
          <a:p>
            <a:pPr eaLnBrk="1" hangingPunct="1"/>
            <a:r>
              <a:rPr lang="en-US" smtClean="0"/>
              <a:t>Electrical Eng. Dept.,</a:t>
            </a:r>
          </a:p>
          <a:p>
            <a:pPr eaLnBrk="1" hangingPunct="1"/>
            <a:r>
              <a:rPr lang="en-US" smtClean="0"/>
              <a:t>University of Kerman, Kerman, Iran.</a:t>
            </a:r>
          </a:p>
          <a:p>
            <a:pPr eaLnBrk="1" hangingPunct="1"/>
            <a:r>
              <a:rPr lang="en-US" smtClean="0"/>
              <a:t>nezam@mail.uk.ac.ir</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685800" y="304800"/>
            <a:ext cx="7889875" cy="762000"/>
          </a:xfrm>
        </p:spPr>
        <p:txBody>
          <a:bodyPr/>
          <a:lstStyle/>
          <a:p>
            <a:pPr algn="r" rtl="1"/>
            <a:r>
              <a:rPr lang="fa-IR" sz="3600" b="1" smtClean="0"/>
              <a:t>ارزيابي کروموزومها</a:t>
            </a:r>
            <a:endParaRPr lang="en-US" sz="3600" smtClean="0"/>
          </a:p>
        </p:txBody>
      </p:sp>
      <p:sp>
        <p:nvSpPr>
          <p:cNvPr id="21507"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cs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eaLnBrk="1" hangingPunct="1">
              <a:spcBef>
                <a:spcPct val="0"/>
              </a:spcBef>
              <a:buClrTx/>
              <a:buFontTx/>
              <a:buNone/>
            </a:pPr>
            <a:endParaRPr lang="en-US" sz="1800"/>
          </a:p>
        </p:txBody>
      </p:sp>
      <p:sp>
        <p:nvSpPr>
          <p:cNvPr id="21508" name="Rectangle 3"/>
          <p:cNvSpPr>
            <a:spLocks noChangeArrowheads="1"/>
          </p:cNvSpPr>
          <p:nvPr/>
        </p:nvSpPr>
        <p:spPr bwMode="auto">
          <a:xfrm>
            <a:off x="0" y="3333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cs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eaLnBrk="1" hangingPunct="1">
              <a:spcBef>
                <a:spcPct val="0"/>
              </a:spcBef>
              <a:buClrTx/>
              <a:buFontTx/>
              <a:buNone/>
            </a:pPr>
            <a:endParaRPr lang="en-US" sz="1800"/>
          </a:p>
        </p:txBody>
      </p:sp>
      <p:sp>
        <p:nvSpPr>
          <p:cNvPr id="21509"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cs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eaLnBrk="1" hangingPunct="1">
              <a:spcBef>
                <a:spcPct val="0"/>
              </a:spcBef>
              <a:buClrTx/>
              <a:buFontTx/>
              <a:buNone/>
            </a:pPr>
            <a:endParaRPr lang="en-US" sz="1800"/>
          </a:p>
        </p:txBody>
      </p:sp>
      <p:sp>
        <p:nvSpPr>
          <p:cNvPr id="21510" name="Rectangle 3"/>
          <p:cNvSpPr>
            <a:spLocks noChangeArrowheads="1"/>
          </p:cNvSpPr>
          <p:nvPr/>
        </p:nvSpPr>
        <p:spPr bwMode="auto">
          <a:xfrm>
            <a:off x="0" y="2286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cs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eaLnBrk="1" hangingPunct="1">
              <a:spcBef>
                <a:spcPct val="0"/>
              </a:spcBef>
              <a:buClrTx/>
              <a:buFontTx/>
              <a:buNone/>
            </a:pPr>
            <a:endParaRPr lang="en-US" sz="1800"/>
          </a:p>
        </p:txBody>
      </p:sp>
      <p:sp>
        <p:nvSpPr>
          <p:cNvPr id="21511" name="Rectangle 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cs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eaLnBrk="1" hangingPunct="1">
              <a:spcBef>
                <a:spcPct val="0"/>
              </a:spcBef>
              <a:buClrTx/>
              <a:buFontTx/>
              <a:buNone/>
            </a:pPr>
            <a:endParaRPr lang="en-US" sz="1800"/>
          </a:p>
        </p:txBody>
      </p:sp>
      <p:sp>
        <p:nvSpPr>
          <p:cNvPr id="21512" name="Rectangle 5"/>
          <p:cNvSpPr>
            <a:spLocks noChangeArrowheads="1"/>
          </p:cNvSpPr>
          <p:nvPr/>
        </p:nvSpPr>
        <p:spPr bwMode="auto">
          <a:xfrm>
            <a:off x="0" y="8191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cs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eaLnBrk="1" hangingPunct="1">
              <a:spcBef>
                <a:spcPct val="0"/>
              </a:spcBef>
              <a:buClrTx/>
              <a:buFontTx/>
              <a:buNone/>
            </a:pPr>
            <a:endParaRPr lang="en-US" sz="1800"/>
          </a:p>
        </p:txBody>
      </p:sp>
      <p:sp>
        <p:nvSpPr>
          <p:cNvPr id="21513" name="Content Placeholder 11"/>
          <p:cNvSpPr>
            <a:spLocks noGrp="1"/>
          </p:cNvSpPr>
          <p:nvPr>
            <p:ph idx="1"/>
          </p:nvPr>
        </p:nvSpPr>
        <p:spPr/>
        <p:txBody>
          <a:bodyPr/>
          <a:lstStyle/>
          <a:p>
            <a:pPr algn="r" rtl="1"/>
            <a:r>
              <a:rPr lang="fa-IR" sz="2400" smtClean="0"/>
              <a:t>در اين مرحله به ازاي هر يک از بردارهاي ورودي، مقدار تابع شايستگي محاسبه مي شود. براي اين کار، مقادير بدست آمده براي متغيرها در تابع شايستگي قرار مي گيرد. خروجي تابع شايستگي به ازاي هر دسته از متغيرهاي ورودي به عنوان شايستگي کروموزوم مربوط به آن در نظر گرفته مي شود. </a:t>
            </a:r>
            <a:endParaRPr lang="en-US" sz="2400" smtClean="0"/>
          </a:p>
        </p:txBody>
      </p:sp>
      <p:sp>
        <p:nvSpPr>
          <p:cNvPr id="21514" name="Rectangle 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cs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eaLnBrk="1" hangingPunct="1">
              <a:spcBef>
                <a:spcPct val="0"/>
              </a:spcBef>
              <a:buClrTx/>
              <a:buFontTx/>
              <a:buNone/>
            </a:pPr>
            <a:endParaRPr lang="en-US" sz="1800"/>
          </a:p>
        </p:txBody>
      </p:sp>
      <p:sp>
        <p:nvSpPr>
          <p:cNvPr id="21515" name="Rectangle 5"/>
          <p:cNvSpPr>
            <a:spLocks noChangeArrowheads="1"/>
          </p:cNvSpPr>
          <p:nvPr/>
        </p:nvSpPr>
        <p:spPr bwMode="auto">
          <a:xfrm>
            <a:off x="0" y="4191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cs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eaLnBrk="1" hangingPunct="1">
              <a:spcBef>
                <a:spcPct val="0"/>
              </a:spcBef>
              <a:buClrTx/>
              <a:buFontTx/>
              <a:buNone/>
            </a:pPr>
            <a:endParaRPr lang="en-US" sz="180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5715000" y="304800"/>
            <a:ext cx="3276600" cy="1066800"/>
          </a:xfrm>
        </p:spPr>
        <p:txBody>
          <a:bodyPr/>
          <a:lstStyle/>
          <a:p>
            <a:pPr algn="r" rtl="1"/>
            <a:r>
              <a:rPr lang="fa-IR" sz="2800" b="1" smtClean="0"/>
              <a:t>ساختار کلي الگوريتم وراثتي</a:t>
            </a:r>
            <a:r>
              <a:rPr lang="en-US" sz="2800" b="1" smtClean="0"/>
              <a:t> </a:t>
            </a:r>
            <a:r>
              <a:rPr lang="fa-IR" sz="2800" b="1" smtClean="0"/>
              <a:t> حقيقي</a:t>
            </a:r>
            <a:endParaRPr lang="en-US" sz="2800" smtClean="0"/>
          </a:p>
        </p:txBody>
      </p:sp>
      <p:sp>
        <p:nvSpPr>
          <p:cNvPr id="23555" name="Content Placeholder 3"/>
          <p:cNvSpPr>
            <a:spLocks noGrp="1"/>
          </p:cNvSpPr>
          <p:nvPr>
            <p:ph idx="1"/>
          </p:nvPr>
        </p:nvSpPr>
        <p:spPr/>
        <p:txBody>
          <a:bodyPr/>
          <a:lstStyle/>
          <a:p>
            <a:endParaRPr lang="en-US" smtClean="0"/>
          </a:p>
        </p:txBody>
      </p:sp>
      <p:pic>
        <p:nvPicPr>
          <p:cNvPr id="23556"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4400" y="0"/>
            <a:ext cx="438467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685800" y="304800"/>
            <a:ext cx="7889875" cy="762000"/>
          </a:xfrm>
        </p:spPr>
        <p:txBody>
          <a:bodyPr/>
          <a:lstStyle/>
          <a:p>
            <a:pPr algn="r" rtl="1"/>
            <a:r>
              <a:rPr lang="fa-IR" sz="3600" b="1" smtClean="0"/>
              <a:t>عملگر انتخاب</a:t>
            </a:r>
            <a:endParaRPr lang="en-US" sz="3600" smtClean="0"/>
          </a:p>
        </p:txBody>
      </p:sp>
      <p:sp>
        <p:nvSpPr>
          <p:cNvPr id="25603"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cs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eaLnBrk="1" hangingPunct="1">
              <a:spcBef>
                <a:spcPct val="0"/>
              </a:spcBef>
              <a:buClrTx/>
              <a:buFontTx/>
              <a:buNone/>
            </a:pPr>
            <a:endParaRPr lang="en-US" sz="1800"/>
          </a:p>
        </p:txBody>
      </p:sp>
      <p:sp>
        <p:nvSpPr>
          <p:cNvPr id="25604" name="Rectangle 3"/>
          <p:cNvSpPr>
            <a:spLocks noChangeArrowheads="1"/>
          </p:cNvSpPr>
          <p:nvPr/>
        </p:nvSpPr>
        <p:spPr bwMode="auto">
          <a:xfrm>
            <a:off x="0" y="3333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cs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eaLnBrk="1" hangingPunct="1">
              <a:spcBef>
                <a:spcPct val="0"/>
              </a:spcBef>
              <a:buClrTx/>
              <a:buFontTx/>
              <a:buNone/>
            </a:pPr>
            <a:endParaRPr lang="en-US" sz="1800"/>
          </a:p>
        </p:txBody>
      </p:sp>
      <p:sp>
        <p:nvSpPr>
          <p:cNvPr id="25605"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cs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eaLnBrk="1" hangingPunct="1">
              <a:spcBef>
                <a:spcPct val="0"/>
              </a:spcBef>
              <a:buClrTx/>
              <a:buFontTx/>
              <a:buNone/>
            </a:pPr>
            <a:endParaRPr lang="en-US" sz="1800"/>
          </a:p>
        </p:txBody>
      </p:sp>
      <p:sp>
        <p:nvSpPr>
          <p:cNvPr id="25606" name="Rectangle 3"/>
          <p:cNvSpPr>
            <a:spLocks noChangeArrowheads="1"/>
          </p:cNvSpPr>
          <p:nvPr/>
        </p:nvSpPr>
        <p:spPr bwMode="auto">
          <a:xfrm>
            <a:off x="0" y="2286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cs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eaLnBrk="1" hangingPunct="1">
              <a:spcBef>
                <a:spcPct val="0"/>
              </a:spcBef>
              <a:buClrTx/>
              <a:buFontTx/>
              <a:buNone/>
            </a:pPr>
            <a:endParaRPr lang="en-US" sz="1800"/>
          </a:p>
        </p:txBody>
      </p:sp>
      <p:sp>
        <p:nvSpPr>
          <p:cNvPr id="25607" name="Rectangle 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cs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eaLnBrk="1" hangingPunct="1">
              <a:spcBef>
                <a:spcPct val="0"/>
              </a:spcBef>
              <a:buClrTx/>
              <a:buFontTx/>
              <a:buNone/>
            </a:pPr>
            <a:endParaRPr lang="en-US" sz="1800"/>
          </a:p>
        </p:txBody>
      </p:sp>
      <p:sp>
        <p:nvSpPr>
          <p:cNvPr id="25608" name="Rectangle 5"/>
          <p:cNvSpPr>
            <a:spLocks noChangeArrowheads="1"/>
          </p:cNvSpPr>
          <p:nvPr/>
        </p:nvSpPr>
        <p:spPr bwMode="auto">
          <a:xfrm>
            <a:off x="0" y="8191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cs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eaLnBrk="1" hangingPunct="1">
              <a:spcBef>
                <a:spcPct val="0"/>
              </a:spcBef>
              <a:buClrTx/>
              <a:buFontTx/>
              <a:buNone/>
            </a:pPr>
            <a:endParaRPr lang="en-US" sz="1800"/>
          </a:p>
        </p:txBody>
      </p:sp>
      <p:sp>
        <p:nvSpPr>
          <p:cNvPr id="25609" name="Content Placeholder 11"/>
          <p:cNvSpPr>
            <a:spLocks noGrp="1"/>
          </p:cNvSpPr>
          <p:nvPr>
            <p:ph idx="1"/>
          </p:nvPr>
        </p:nvSpPr>
        <p:spPr/>
        <p:txBody>
          <a:bodyPr/>
          <a:lstStyle/>
          <a:p>
            <a:pPr algn="r" rtl="1"/>
            <a:r>
              <a:rPr lang="fa-IR" sz="2400" smtClean="0"/>
              <a:t>مانند الگوريتم وراثتي باينري</a:t>
            </a:r>
            <a:endParaRPr lang="en-US" sz="2400" smtClean="0"/>
          </a:p>
        </p:txBody>
      </p:sp>
      <p:sp>
        <p:nvSpPr>
          <p:cNvPr id="25610" name="Rectangle 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cs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eaLnBrk="1" hangingPunct="1">
              <a:spcBef>
                <a:spcPct val="0"/>
              </a:spcBef>
              <a:buClrTx/>
              <a:buFontTx/>
              <a:buNone/>
            </a:pPr>
            <a:endParaRPr lang="en-US" sz="1800"/>
          </a:p>
        </p:txBody>
      </p:sp>
      <p:sp>
        <p:nvSpPr>
          <p:cNvPr id="25611" name="Rectangle 5"/>
          <p:cNvSpPr>
            <a:spLocks noChangeArrowheads="1"/>
          </p:cNvSpPr>
          <p:nvPr/>
        </p:nvSpPr>
        <p:spPr bwMode="auto">
          <a:xfrm>
            <a:off x="0" y="4191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cs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eaLnBrk="1" hangingPunct="1">
              <a:spcBef>
                <a:spcPct val="0"/>
              </a:spcBef>
              <a:buClrTx/>
              <a:buFontTx/>
              <a:buNone/>
            </a:pPr>
            <a:endParaRPr lang="en-US" sz="180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685800" y="304800"/>
            <a:ext cx="7889875" cy="762000"/>
          </a:xfrm>
        </p:spPr>
        <p:txBody>
          <a:bodyPr/>
          <a:lstStyle/>
          <a:p>
            <a:pPr algn="r" rtl="1"/>
            <a:r>
              <a:rPr lang="fa-IR" sz="3600" b="1" smtClean="0"/>
              <a:t>عملگر انتخاب: </a:t>
            </a:r>
            <a:r>
              <a:rPr lang="fa-IR" sz="3600" smtClean="0"/>
              <a:t>چرخ گردان </a:t>
            </a:r>
            <a:endParaRPr lang="en-US" sz="3600" smtClean="0"/>
          </a:p>
        </p:txBody>
      </p:sp>
      <p:sp>
        <p:nvSpPr>
          <p:cNvPr id="27651"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cs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eaLnBrk="1" hangingPunct="1">
              <a:spcBef>
                <a:spcPct val="0"/>
              </a:spcBef>
              <a:buClrTx/>
              <a:buFontTx/>
              <a:buNone/>
            </a:pPr>
            <a:endParaRPr lang="en-US" sz="1800"/>
          </a:p>
        </p:txBody>
      </p:sp>
      <p:sp>
        <p:nvSpPr>
          <p:cNvPr id="27652" name="Rectangle 3"/>
          <p:cNvSpPr>
            <a:spLocks noChangeArrowheads="1"/>
          </p:cNvSpPr>
          <p:nvPr/>
        </p:nvSpPr>
        <p:spPr bwMode="auto">
          <a:xfrm>
            <a:off x="0" y="3333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cs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eaLnBrk="1" hangingPunct="1">
              <a:spcBef>
                <a:spcPct val="0"/>
              </a:spcBef>
              <a:buClrTx/>
              <a:buFontTx/>
              <a:buNone/>
            </a:pPr>
            <a:endParaRPr lang="en-US" sz="1800"/>
          </a:p>
        </p:txBody>
      </p:sp>
      <p:sp>
        <p:nvSpPr>
          <p:cNvPr id="27653"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cs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eaLnBrk="1" hangingPunct="1">
              <a:spcBef>
                <a:spcPct val="0"/>
              </a:spcBef>
              <a:buClrTx/>
              <a:buFontTx/>
              <a:buNone/>
            </a:pPr>
            <a:endParaRPr lang="en-US" sz="1800"/>
          </a:p>
        </p:txBody>
      </p:sp>
      <p:sp>
        <p:nvSpPr>
          <p:cNvPr id="27654" name="Rectangle 3"/>
          <p:cNvSpPr>
            <a:spLocks noChangeArrowheads="1"/>
          </p:cNvSpPr>
          <p:nvPr/>
        </p:nvSpPr>
        <p:spPr bwMode="auto">
          <a:xfrm>
            <a:off x="0" y="2286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cs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eaLnBrk="1" hangingPunct="1">
              <a:spcBef>
                <a:spcPct val="0"/>
              </a:spcBef>
              <a:buClrTx/>
              <a:buFontTx/>
              <a:buNone/>
            </a:pPr>
            <a:endParaRPr lang="en-US" sz="1800"/>
          </a:p>
        </p:txBody>
      </p:sp>
      <p:sp>
        <p:nvSpPr>
          <p:cNvPr id="27655" name="Rectangle 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cs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eaLnBrk="1" hangingPunct="1">
              <a:spcBef>
                <a:spcPct val="0"/>
              </a:spcBef>
              <a:buClrTx/>
              <a:buFontTx/>
              <a:buNone/>
            </a:pPr>
            <a:endParaRPr lang="en-US" sz="1800"/>
          </a:p>
        </p:txBody>
      </p:sp>
      <p:sp>
        <p:nvSpPr>
          <p:cNvPr id="27656" name="Rectangle 5"/>
          <p:cNvSpPr>
            <a:spLocks noChangeArrowheads="1"/>
          </p:cNvSpPr>
          <p:nvPr/>
        </p:nvSpPr>
        <p:spPr bwMode="auto">
          <a:xfrm>
            <a:off x="0" y="8191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cs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eaLnBrk="1" hangingPunct="1">
              <a:spcBef>
                <a:spcPct val="0"/>
              </a:spcBef>
              <a:buClrTx/>
              <a:buFontTx/>
              <a:buNone/>
            </a:pPr>
            <a:endParaRPr lang="en-US" sz="1800"/>
          </a:p>
        </p:txBody>
      </p:sp>
      <p:sp>
        <p:nvSpPr>
          <p:cNvPr id="27657" name="Rectangle 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cs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eaLnBrk="1" hangingPunct="1">
              <a:spcBef>
                <a:spcPct val="0"/>
              </a:spcBef>
              <a:buClrTx/>
              <a:buFontTx/>
              <a:buNone/>
            </a:pPr>
            <a:endParaRPr lang="en-US" sz="1800"/>
          </a:p>
        </p:txBody>
      </p:sp>
      <p:sp>
        <p:nvSpPr>
          <p:cNvPr id="27658" name="Rectangle 5"/>
          <p:cNvSpPr>
            <a:spLocks noChangeArrowheads="1"/>
          </p:cNvSpPr>
          <p:nvPr/>
        </p:nvSpPr>
        <p:spPr bwMode="auto">
          <a:xfrm>
            <a:off x="0" y="4191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cs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eaLnBrk="1" hangingPunct="1">
              <a:spcBef>
                <a:spcPct val="0"/>
              </a:spcBef>
              <a:buClrTx/>
              <a:buFontTx/>
              <a:buNone/>
            </a:pPr>
            <a:endParaRPr lang="en-US" sz="1800"/>
          </a:p>
        </p:txBody>
      </p:sp>
      <p:sp>
        <p:nvSpPr>
          <p:cNvPr id="27659"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cs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eaLnBrk="1" hangingPunct="1">
              <a:spcBef>
                <a:spcPct val="0"/>
              </a:spcBef>
              <a:buClrTx/>
              <a:buFontTx/>
              <a:buNone/>
            </a:pPr>
            <a:endParaRPr lang="en-US" sz="1800"/>
          </a:p>
        </p:txBody>
      </p:sp>
      <p:graphicFrame>
        <p:nvGraphicFramePr>
          <p:cNvPr id="27660" name="Object 1"/>
          <p:cNvGraphicFramePr>
            <a:graphicFrameLocks noChangeAspect="1"/>
          </p:cNvGraphicFramePr>
          <p:nvPr/>
        </p:nvGraphicFramePr>
        <p:xfrm>
          <a:off x="1295400" y="1828800"/>
          <a:ext cx="1905000" cy="1552575"/>
        </p:xfrm>
        <a:graphic>
          <a:graphicData uri="http://schemas.openxmlformats.org/presentationml/2006/ole">
            <mc:AlternateContent xmlns:mc="http://schemas.openxmlformats.org/markup-compatibility/2006">
              <mc:Choice xmlns:v="urn:schemas-microsoft-com:vml" Requires="v">
                <p:oleObj spid="_x0000_s27684" name="Equation" r:id="rId4" imgW="622030" imgH="507780" progId="Equation.3">
                  <p:embed/>
                </p:oleObj>
              </mc:Choice>
              <mc:Fallback>
                <p:oleObj name="Equation" r:id="rId4" imgW="622030" imgH="507780" progId="Equation.3">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95400" y="1828800"/>
                        <a:ext cx="1905000" cy="155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7661" name="Rectangle 3"/>
          <p:cNvSpPr>
            <a:spLocks noChangeArrowheads="1"/>
          </p:cNvSpPr>
          <p:nvPr/>
        </p:nvSpPr>
        <p:spPr bwMode="auto">
          <a:xfrm>
            <a:off x="0" y="5048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cs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eaLnBrk="1" hangingPunct="1">
              <a:spcBef>
                <a:spcPct val="0"/>
              </a:spcBef>
              <a:buClrTx/>
              <a:buFontTx/>
              <a:buNone/>
            </a:pPr>
            <a:endParaRPr lang="en-US" sz="1800"/>
          </a:p>
        </p:txBody>
      </p:sp>
      <p:pic>
        <p:nvPicPr>
          <p:cNvPr id="27662" name="Picture 4"/>
          <p:cNvPicPr>
            <a:picLocks noGrp="1" noChangeAspect="1" noChangeArrowheads="1"/>
          </p:cNvPicPr>
          <p:nvPr>
            <p:ph idx="1"/>
          </p:nvPr>
        </p:nvPicPr>
        <p:blipFill>
          <a:blip r:embed="rId6">
            <a:extLst>
              <a:ext uri="{28A0092B-C50C-407E-A947-70E740481C1C}">
                <a14:useLocalDpi xmlns:a14="http://schemas.microsoft.com/office/drawing/2010/main" val="0"/>
              </a:ext>
            </a:extLst>
          </a:blip>
          <a:srcRect/>
          <a:stretch>
            <a:fillRect/>
          </a:stretch>
        </p:blipFill>
        <p:spPr>
          <a:xfrm>
            <a:off x="3505200" y="2057400"/>
            <a:ext cx="4352925" cy="2209800"/>
          </a:xfrm>
          <a:noFill/>
        </p:spPr>
      </p:pic>
      <p:sp>
        <p:nvSpPr>
          <p:cNvPr id="27663" name="Rectangle 6"/>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cs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eaLnBrk="1" hangingPunct="1">
              <a:spcBef>
                <a:spcPct val="0"/>
              </a:spcBef>
              <a:buClrTx/>
              <a:buFontTx/>
              <a:buNone/>
            </a:pPr>
            <a:endParaRPr lang="en-US" sz="1800"/>
          </a:p>
        </p:txBody>
      </p:sp>
      <p:graphicFrame>
        <p:nvGraphicFramePr>
          <p:cNvPr id="27664" name="Object 5"/>
          <p:cNvGraphicFramePr>
            <a:graphicFrameLocks noChangeAspect="1"/>
          </p:cNvGraphicFramePr>
          <p:nvPr/>
        </p:nvGraphicFramePr>
        <p:xfrm>
          <a:off x="1371600" y="4953000"/>
          <a:ext cx="2819400" cy="773113"/>
        </p:xfrm>
        <a:graphic>
          <a:graphicData uri="http://schemas.openxmlformats.org/presentationml/2006/ole">
            <mc:AlternateContent xmlns:mc="http://schemas.openxmlformats.org/markup-compatibility/2006">
              <mc:Choice xmlns:v="urn:schemas-microsoft-com:vml" Requires="v">
                <p:oleObj spid="_x0000_s27685" name="Equation" r:id="rId7" imgW="698500" imgH="190500" progId="Equation.3">
                  <p:embed/>
                </p:oleObj>
              </mc:Choice>
              <mc:Fallback>
                <p:oleObj name="Equation" r:id="rId7" imgW="698500" imgH="190500" progId="Equation.3">
                  <p:embed/>
                  <p:pic>
                    <p:nvPicPr>
                      <p:cNvPr id="0" name="Object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371600" y="4953000"/>
                        <a:ext cx="2819400" cy="773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7665" name="Rectangle 7"/>
          <p:cNvSpPr>
            <a:spLocks noChangeArrowheads="1"/>
          </p:cNvSpPr>
          <p:nvPr/>
        </p:nvSpPr>
        <p:spPr bwMode="auto">
          <a:xfrm>
            <a:off x="0" y="190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cs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eaLnBrk="1" hangingPunct="1">
              <a:spcBef>
                <a:spcPct val="0"/>
              </a:spcBef>
              <a:buClrTx/>
              <a:buFontTx/>
              <a:buNone/>
            </a:pPr>
            <a:endParaRPr lang="en-US" sz="180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5715000" y="304800"/>
            <a:ext cx="3276600" cy="1066800"/>
          </a:xfrm>
        </p:spPr>
        <p:txBody>
          <a:bodyPr/>
          <a:lstStyle/>
          <a:p>
            <a:pPr algn="r" rtl="1"/>
            <a:r>
              <a:rPr lang="fa-IR" sz="2800" b="1" smtClean="0"/>
              <a:t>ساختار کلي الگوريتم وراثتي</a:t>
            </a:r>
            <a:r>
              <a:rPr lang="en-US" sz="2800" b="1" smtClean="0"/>
              <a:t> </a:t>
            </a:r>
            <a:r>
              <a:rPr lang="fa-IR" sz="2800" b="1" smtClean="0"/>
              <a:t> حقيقي</a:t>
            </a:r>
            <a:endParaRPr lang="en-US" sz="2800" smtClean="0"/>
          </a:p>
        </p:txBody>
      </p:sp>
      <p:sp>
        <p:nvSpPr>
          <p:cNvPr id="29699" name="Content Placeholder 3"/>
          <p:cNvSpPr>
            <a:spLocks noGrp="1"/>
          </p:cNvSpPr>
          <p:nvPr>
            <p:ph idx="1"/>
          </p:nvPr>
        </p:nvSpPr>
        <p:spPr/>
        <p:txBody>
          <a:bodyPr/>
          <a:lstStyle/>
          <a:p>
            <a:endParaRPr lang="en-US" smtClean="0"/>
          </a:p>
        </p:txBody>
      </p:sp>
      <p:pic>
        <p:nvPicPr>
          <p:cNvPr id="29700"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4400" y="0"/>
            <a:ext cx="438467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685800" y="304800"/>
            <a:ext cx="7889875" cy="762000"/>
          </a:xfrm>
        </p:spPr>
        <p:txBody>
          <a:bodyPr/>
          <a:lstStyle/>
          <a:p>
            <a:pPr algn="r" rtl="1"/>
            <a:r>
              <a:rPr lang="fa-IR" sz="3600" b="1" smtClean="0"/>
              <a:t>عملگر همبري</a:t>
            </a:r>
            <a:endParaRPr lang="en-US" sz="3600" smtClean="0"/>
          </a:p>
        </p:txBody>
      </p:sp>
      <p:sp>
        <p:nvSpPr>
          <p:cNvPr id="31747"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cs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eaLnBrk="1" hangingPunct="1">
              <a:spcBef>
                <a:spcPct val="0"/>
              </a:spcBef>
              <a:buClrTx/>
              <a:buFontTx/>
              <a:buNone/>
            </a:pPr>
            <a:endParaRPr lang="en-US" sz="1800"/>
          </a:p>
        </p:txBody>
      </p:sp>
      <p:sp>
        <p:nvSpPr>
          <p:cNvPr id="31748" name="Rectangle 3"/>
          <p:cNvSpPr>
            <a:spLocks noChangeArrowheads="1"/>
          </p:cNvSpPr>
          <p:nvPr/>
        </p:nvSpPr>
        <p:spPr bwMode="auto">
          <a:xfrm>
            <a:off x="0" y="3333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cs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eaLnBrk="1" hangingPunct="1">
              <a:spcBef>
                <a:spcPct val="0"/>
              </a:spcBef>
              <a:buClrTx/>
              <a:buFontTx/>
              <a:buNone/>
            </a:pPr>
            <a:endParaRPr lang="en-US" sz="1800"/>
          </a:p>
        </p:txBody>
      </p:sp>
      <p:sp>
        <p:nvSpPr>
          <p:cNvPr id="31749"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cs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eaLnBrk="1" hangingPunct="1">
              <a:spcBef>
                <a:spcPct val="0"/>
              </a:spcBef>
              <a:buClrTx/>
              <a:buFontTx/>
              <a:buNone/>
            </a:pPr>
            <a:endParaRPr lang="en-US" sz="1800"/>
          </a:p>
        </p:txBody>
      </p:sp>
      <p:sp>
        <p:nvSpPr>
          <p:cNvPr id="31750" name="Rectangle 3"/>
          <p:cNvSpPr>
            <a:spLocks noChangeArrowheads="1"/>
          </p:cNvSpPr>
          <p:nvPr/>
        </p:nvSpPr>
        <p:spPr bwMode="auto">
          <a:xfrm>
            <a:off x="0" y="2286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cs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eaLnBrk="1" hangingPunct="1">
              <a:spcBef>
                <a:spcPct val="0"/>
              </a:spcBef>
              <a:buClrTx/>
              <a:buFontTx/>
              <a:buNone/>
            </a:pPr>
            <a:endParaRPr lang="en-US" sz="1800"/>
          </a:p>
        </p:txBody>
      </p:sp>
      <p:sp>
        <p:nvSpPr>
          <p:cNvPr id="31751" name="Rectangle 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cs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eaLnBrk="1" hangingPunct="1">
              <a:spcBef>
                <a:spcPct val="0"/>
              </a:spcBef>
              <a:buClrTx/>
              <a:buFontTx/>
              <a:buNone/>
            </a:pPr>
            <a:endParaRPr lang="en-US" sz="1800"/>
          </a:p>
        </p:txBody>
      </p:sp>
      <p:sp>
        <p:nvSpPr>
          <p:cNvPr id="31752" name="Rectangle 5"/>
          <p:cNvSpPr>
            <a:spLocks noChangeArrowheads="1"/>
          </p:cNvSpPr>
          <p:nvPr/>
        </p:nvSpPr>
        <p:spPr bwMode="auto">
          <a:xfrm>
            <a:off x="0" y="8191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cs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eaLnBrk="1" hangingPunct="1">
              <a:spcBef>
                <a:spcPct val="0"/>
              </a:spcBef>
              <a:buClrTx/>
              <a:buFontTx/>
              <a:buNone/>
            </a:pPr>
            <a:endParaRPr lang="en-US" sz="1800"/>
          </a:p>
        </p:txBody>
      </p:sp>
      <p:sp>
        <p:nvSpPr>
          <p:cNvPr id="31753" name="Rectangle 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cs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eaLnBrk="1" hangingPunct="1">
              <a:spcBef>
                <a:spcPct val="0"/>
              </a:spcBef>
              <a:buClrTx/>
              <a:buFontTx/>
              <a:buNone/>
            </a:pPr>
            <a:endParaRPr lang="en-US" sz="1800"/>
          </a:p>
        </p:txBody>
      </p:sp>
      <p:sp>
        <p:nvSpPr>
          <p:cNvPr id="31754" name="Rectangle 5"/>
          <p:cNvSpPr>
            <a:spLocks noChangeArrowheads="1"/>
          </p:cNvSpPr>
          <p:nvPr/>
        </p:nvSpPr>
        <p:spPr bwMode="auto">
          <a:xfrm>
            <a:off x="0" y="4191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cs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eaLnBrk="1" hangingPunct="1">
              <a:spcBef>
                <a:spcPct val="0"/>
              </a:spcBef>
              <a:buClrTx/>
              <a:buFontTx/>
              <a:buNone/>
            </a:pPr>
            <a:endParaRPr lang="en-US" sz="1800"/>
          </a:p>
        </p:txBody>
      </p:sp>
      <p:sp>
        <p:nvSpPr>
          <p:cNvPr id="31755"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cs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eaLnBrk="1" hangingPunct="1">
              <a:spcBef>
                <a:spcPct val="0"/>
              </a:spcBef>
              <a:buClrTx/>
              <a:buFontTx/>
              <a:buNone/>
            </a:pPr>
            <a:endParaRPr lang="en-US" sz="1800"/>
          </a:p>
        </p:txBody>
      </p:sp>
      <p:sp>
        <p:nvSpPr>
          <p:cNvPr id="31756" name="Rectangle 3"/>
          <p:cNvSpPr>
            <a:spLocks noChangeArrowheads="1"/>
          </p:cNvSpPr>
          <p:nvPr/>
        </p:nvSpPr>
        <p:spPr bwMode="auto">
          <a:xfrm>
            <a:off x="0" y="5048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cs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eaLnBrk="1" hangingPunct="1">
              <a:spcBef>
                <a:spcPct val="0"/>
              </a:spcBef>
              <a:buClrTx/>
              <a:buFontTx/>
              <a:buNone/>
            </a:pPr>
            <a:endParaRPr lang="en-US" sz="1800"/>
          </a:p>
        </p:txBody>
      </p:sp>
      <p:sp>
        <p:nvSpPr>
          <p:cNvPr id="31757" name="Content Placeholder 14"/>
          <p:cNvSpPr>
            <a:spLocks noGrp="1"/>
          </p:cNvSpPr>
          <p:nvPr>
            <p:ph idx="1"/>
          </p:nvPr>
        </p:nvSpPr>
        <p:spPr>
          <a:xfrm>
            <a:off x="566738" y="1828800"/>
            <a:ext cx="8001000" cy="4191000"/>
          </a:xfrm>
        </p:spPr>
        <p:txBody>
          <a:bodyPr/>
          <a:lstStyle/>
          <a:p>
            <a:pPr algn="r" rtl="1"/>
            <a:r>
              <a:rPr lang="fa-IR" sz="2400" dirty="0" smtClean="0"/>
              <a:t>اين عملگر مهمترين عملگر در الگوريتم وراثتي است</a:t>
            </a:r>
            <a:endParaRPr lang="en-US" sz="2400" dirty="0" smtClean="0"/>
          </a:p>
          <a:p>
            <a:pPr algn="r" rtl="1"/>
            <a:r>
              <a:rPr lang="fa-IR" sz="2400" dirty="0" smtClean="0"/>
              <a:t>براي ساختن نسل بعد، دو کروموزوم از حوضچه ازدواج به عنوان والد انتخاب شده و با عمل همبري دو فرزند بوجود ميآيد</a:t>
            </a:r>
            <a:r>
              <a:rPr lang="en-US" sz="2400" dirty="0" smtClean="0"/>
              <a:t>.</a:t>
            </a:r>
          </a:p>
          <a:p>
            <a:pPr algn="r" rtl="1"/>
            <a:r>
              <a:rPr lang="fa-IR" sz="2400" dirty="0" smtClean="0"/>
              <a:t>که عملگر همبري بطور قطعي روي تمام والدين اجرا نمي­شود (احتمال همبري      معمولاً عددي بين 0.2 و </a:t>
            </a:r>
            <a:r>
              <a:rPr lang="fa-IR" sz="2400" dirty="0" smtClean="0"/>
              <a:t>0.7)</a:t>
            </a:r>
            <a:endParaRPr lang="en-US" sz="2400" dirty="0" smtClean="0"/>
          </a:p>
        </p:txBody>
      </p:sp>
      <p:sp>
        <p:nvSpPr>
          <p:cNvPr id="31758" name="Rectangle 1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cs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eaLnBrk="1" hangingPunct="1">
              <a:spcBef>
                <a:spcPct val="0"/>
              </a:spcBef>
              <a:buClrTx/>
              <a:buFontTx/>
              <a:buNone/>
            </a:pPr>
            <a:endParaRPr lang="en-US" sz="1800"/>
          </a:p>
        </p:txBody>
      </p:sp>
      <p:graphicFrame>
        <p:nvGraphicFramePr>
          <p:cNvPr id="31759" name="Object 14"/>
          <p:cNvGraphicFramePr>
            <a:graphicFrameLocks noChangeAspect="1"/>
          </p:cNvGraphicFramePr>
          <p:nvPr/>
        </p:nvGraphicFramePr>
        <p:xfrm>
          <a:off x="6934200" y="3352800"/>
          <a:ext cx="457200" cy="538163"/>
        </p:xfrm>
        <a:graphic>
          <a:graphicData uri="http://schemas.openxmlformats.org/presentationml/2006/ole">
            <mc:AlternateContent xmlns:mc="http://schemas.openxmlformats.org/markup-compatibility/2006">
              <mc:Choice xmlns:v="urn:schemas-microsoft-com:vml" Requires="v">
                <p:oleObj spid="_x0000_s31770" name="Equation" r:id="rId4" imgW="164957" imgH="190335" progId="Equation.3">
                  <p:embed/>
                </p:oleObj>
              </mc:Choice>
              <mc:Fallback>
                <p:oleObj name="Equation" r:id="rId4" imgW="164957" imgH="190335" progId="Equation.3">
                  <p:embed/>
                  <p:pic>
                    <p:nvPicPr>
                      <p:cNvPr id="0" name="Object 1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34200" y="3352800"/>
                        <a:ext cx="457200" cy="538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1760" name="Rectangle 16"/>
          <p:cNvSpPr>
            <a:spLocks noChangeArrowheads="1"/>
          </p:cNvSpPr>
          <p:nvPr/>
        </p:nvSpPr>
        <p:spPr bwMode="auto">
          <a:xfrm>
            <a:off x="0" y="190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cs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eaLnBrk="1" hangingPunct="1">
              <a:spcBef>
                <a:spcPct val="0"/>
              </a:spcBef>
              <a:buClrTx/>
              <a:buFontTx/>
              <a:buNone/>
            </a:pPr>
            <a:endParaRPr lang="en-US" sz="180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a:xfrm>
            <a:off x="685800" y="304800"/>
            <a:ext cx="7889875" cy="762000"/>
          </a:xfrm>
        </p:spPr>
        <p:txBody>
          <a:bodyPr/>
          <a:lstStyle/>
          <a:p>
            <a:pPr algn="r" rtl="1"/>
            <a:r>
              <a:rPr lang="fa-IR" sz="3600" b="1" smtClean="0"/>
              <a:t>عملگر همبري</a:t>
            </a:r>
            <a:endParaRPr lang="en-US" sz="3600" smtClean="0"/>
          </a:p>
        </p:txBody>
      </p:sp>
      <p:sp>
        <p:nvSpPr>
          <p:cNvPr id="63491"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cs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eaLnBrk="1" hangingPunct="1">
              <a:spcBef>
                <a:spcPct val="0"/>
              </a:spcBef>
              <a:buClrTx/>
              <a:buFontTx/>
              <a:buNone/>
            </a:pPr>
            <a:endParaRPr lang="fa-IR" sz="1800"/>
          </a:p>
        </p:txBody>
      </p:sp>
      <p:sp>
        <p:nvSpPr>
          <p:cNvPr id="63492" name="Rectangle 3"/>
          <p:cNvSpPr>
            <a:spLocks noChangeArrowheads="1"/>
          </p:cNvSpPr>
          <p:nvPr/>
        </p:nvSpPr>
        <p:spPr bwMode="auto">
          <a:xfrm>
            <a:off x="0" y="3333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cs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eaLnBrk="1" hangingPunct="1">
              <a:spcBef>
                <a:spcPct val="0"/>
              </a:spcBef>
              <a:buClrTx/>
              <a:buFontTx/>
              <a:buNone/>
            </a:pPr>
            <a:endParaRPr lang="fa-IR" sz="1800"/>
          </a:p>
        </p:txBody>
      </p:sp>
      <p:sp>
        <p:nvSpPr>
          <p:cNvPr id="63493"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cs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eaLnBrk="1" hangingPunct="1">
              <a:spcBef>
                <a:spcPct val="0"/>
              </a:spcBef>
              <a:buClrTx/>
              <a:buFontTx/>
              <a:buNone/>
            </a:pPr>
            <a:endParaRPr lang="fa-IR" sz="1800"/>
          </a:p>
        </p:txBody>
      </p:sp>
      <p:sp>
        <p:nvSpPr>
          <p:cNvPr id="63494" name="Rectangle 3"/>
          <p:cNvSpPr>
            <a:spLocks noChangeArrowheads="1"/>
          </p:cNvSpPr>
          <p:nvPr/>
        </p:nvSpPr>
        <p:spPr bwMode="auto">
          <a:xfrm>
            <a:off x="0" y="2286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cs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eaLnBrk="1" hangingPunct="1">
              <a:spcBef>
                <a:spcPct val="0"/>
              </a:spcBef>
              <a:buClrTx/>
              <a:buFontTx/>
              <a:buNone/>
            </a:pPr>
            <a:endParaRPr lang="fa-IR" sz="1800"/>
          </a:p>
        </p:txBody>
      </p:sp>
      <p:sp>
        <p:nvSpPr>
          <p:cNvPr id="63495" name="Rectangle 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cs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eaLnBrk="1" hangingPunct="1">
              <a:spcBef>
                <a:spcPct val="0"/>
              </a:spcBef>
              <a:buClrTx/>
              <a:buFontTx/>
              <a:buNone/>
            </a:pPr>
            <a:endParaRPr lang="fa-IR" sz="1800"/>
          </a:p>
        </p:txBody>
      </p:sp>
      <p:sp>
        <p:nvSpPr>
          <p:cNvPr id="63496" name="Rectangle 5"/>
          <p:cNvSpPr>
            <a:spLocks noChangeArrowheads="1"/>
          </p:cNvSpPr>
          <p:nvPr/>
        </p:nvSpPr>
        <p:spPr bwMode="auto">
          <a:xfrm>
            <a:off x="0" y="8191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cs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eaLnBrk="1" hangingPunct="1">
              <a:spcBef>
                <a:spcPct val="0"/>
              </a:spcBef>
              <a:buClrTx/>
              <a:buFontTx/>
              <a:buNone/>
            </a:pPr>
            <a:endParaRPr lang="fa-IR" sz="1800"/>
          </a:p>
        </p:txBody>
      </p:sp>
      <p:sp>
        <p:nvSpPr>
          <p:cNvPr id="63497" name="Rectangle 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cs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eaLnBrk="1" hangingPunct="1">
              <a:spcBef>
                <a:spcPct val="0"/>
              </a:spcBef>
              <a:buClrTx/>
              <a:buFontTx/>
              <a:buNone/>
            </a:pPr>
            <a:endParaRPr lang="fa-IR" sz="1800"/>
          </a:p>
        </p:txBody>
      </p:sp>
      <p:sp>
        <p:nvSpPr>
          <p:cNvPr id="63498" name="Rectangle 5"/>
          <p:cNvSpPr>
            <a:spLocks noChangeArrowheads="1"/>
          </p:cNvSpPr>
          <p:nvPr/>
        </p:nvSpPr>
        <p:spPr bwMode="auto">
          <a:xfrm>
            <a:off x="0" y="4191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cs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eaLnBrk="1" hangingPunct="1">
              <a:spcBef>
                <a:spcPct val="0"/>
              </a:spcBef>
              <a:buClrTx/>
              <a:buFontTx/>
              <a:buNone/>
            </a:pPr>
            <a:endParaRPr lang="fa-IR" sz="1800"/>
          </a:p>
        </p:txBody>
      </p:sp>
      <p:sp>
        <p:nvSpPr>
          <p:cNvPr id="63499"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cs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eaLnBrk="1" hangingPunct="1">
              <a:spcBef>
                <a:spcPct val="0"/>
              </a:spcBef>
              <a:buClrTx/>
              <a:buFontTx/>
              <a:buNone/>
            </a:pPr>
            <a:endParaRPr lang="fa-IR" sz="1800"/>
          </a:p>
        </p:txBody>
      </p:sp>
      <p:sp>
        <p:nvSpPr>
          <p:cNvPr id="63500" name="Rectangle 3"/>
          <p:cNvSpPr>
            <a:spLocks noChangeArrowheads="1"/>
          </p:cNvSpPr>
          <p:nvPr/>
        </p:nvSpPr>
        <p:spPr bwMode="auto">
          <a:xfrm>
            <a:off x="0" y="5048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cs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eaLnBrk="1" hangingPunct="1">
              <a:spcBef>
                <a:spcPct val="0"/>
              </a:spcBef>
              <a:buClrTx/>
              <a:buFontTx/>
              <a:buNone/>
            </a:pPr>
            <a:endParaRPr lang="fa-IR" sz="1800"/>
          </a:p>
        </p:txBody>
      </p:sp>
      <p:sp>
        <p:nvSpPr>
          <p:cNvPr id="63501" name="Content Placeholder 14"/>
          <p:cNvSpPr>
            <a:spLocks noGrp="1"/>
          </p:cNvSpPr>
          <p:nvPr>
            <p:ph idx="1"/>
          </p:nvPr>
        </p:nvSpPr>
        <p:spPr>
          <a:xfrm>
            <a:off x="566738" y="1828800"/>
            <a:ext cx="8001000" cy="4191000"/>
          </a:xfrm>
        </p:spPr>
        <p:txBody>
          <a:bodyPr/>
          <a:lstStyle/>
          <a:p>
            <a:pPr algn="r" rtl="1">
              <a:defRPr/>
            </a:pPr>
            <a:r>
              <a:rPr lang="fa-IR" sz="2000" dirty="0" smtClean="0"/>
              <a:t>عملگر همبري در دو گام انجام مي شود:</a:t>
            </a:r>
            <a:endParaRPr lang="en-US" sz="2000" dirty="0" smtClean="0"/>
          </a:p>
          <a:p>
            <a:pPr algn="r" rtl="1">
              <a:defRPr/>
            </a:pPr>
            <a:r>
              <a:rPr lang="fa-IR" sz="2000" b="1" dirty="0" smtClean="0"/>
              <a:t>گام اول:</a:t>
            </a:r>
            <a:r>
              <a:rPr lang="fa-IR" sz="2000" dirty="0" smtClean="0"/>
              <a:t> از بين افراد موجود در حوضچه تزويج، دو نفر بصورت اتفاقي براي همبري انتخاب مي شوند.</a:t>
            </a:r>
            <a:endParaRPr lang="en-US" sz="2000" dirty="0" smtClean="0"/>
          </a:p>
          <a:p>
            <a:pPr algn="r" rtl="1">
              <a:defRPr/>
            </a:pPr>
            <a:r>
              <a:rPr lang="fa-IR" sz="2000" b="1" dirty="0" smtClean="0"/>
              <a:t>گام دوم:</a:t>
            </a:r>
            <a:r>
              <a:rPr lang="fa-IR" sz="2000" dirty="0" smtClean="0"/>
              <a:t> دو کروموزوم منتخب به عنوان والدين، طي يکي از روشهاي همبري فرزند يا انتقال زوج فرزنداني توليد مي کنند.</a:t>
            </a:r>
            <a:endParaRPr lang="en-US" sz="2000" dirty="0" smtClean="0"/>
          </a:p>
          <a:p>
            <a:pPr marL="0" indent="0" algn="r" rtl="1">
              <a:buFont typeface="Wingdings" panose="05000000000000000000" pitchFamily="2" charset="2"/>
              <a:buNone/>
              <a:defRPr/>
            </a:pPr>
            <a:endParaRPr lang="en-US" sz="2400" dirty="0" smtClean="0"/>
          </a:p>
        </p:txBody>
      </p:sp>
      <p:sp>
        <p:nvSpPr>
          <p:cNvPr id="63502" name="Rectangle 1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cs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eaLnBrk="1" hangingPunct="1">
              <a:spcBef>
                <a:spcPct val="0"/>
              </a:spcBef>
              <a:buClrTx/>
              <a:buFontTx/>
              <a:buNone/>
            </a:pPr>
            <a:endParaRPr lang="fa-IR" sz="1800"/>
          </a:p>
        </p:txBody>
      </p:sp>
      <p:sp>
        <p:nvSpPr>
          <p:cNvPr id="63503" name="Rectangle 16"/>
          <p:cNvSpPr>
            <a:spLocks noChangeArrowheads="1"/>
          </p:cNvSpPr>
          <p:nvPr/>
        </p:nvSpPr>
        <p:spPr bwMode="auto">
          <a:xfrm>
            <a:off x="0" y="190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cs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eaLnBrk="1" hangingPunct="1">
              <a:spcBef>
                <a:spcPct val="0"/>
              </a:spcBef>
              <a:buClrTx/>
              <a:buFontTx/>
              <a:buNone/>
            </a:pPr>
            <a:endParaRPr lang="fa-IR" sz="1800"/>
          </a:p>
        </p:txBody>
      </p:sp>
      <p:sp>
        <p:nvSpPr>
          <p:cNvPr id="63504" name="Slide Number Placeholder 1"/>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cs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a:spcBef>
                <a:spcPct val="0"/>
              </a:spcBef>
              <a:buClrTx/>
              <a:buFontTx/>
              <a:buNone/>
            </a:pPr>
            <a:fld id="{529C398F-025B-4345-9F25-262161BC3A95}" type="slidenum">
              <a:rPr lang="ar-SA" sz="1200" smtClean="0"/>
              <a:pPr>
                <a:spcBef>
                  <a:spcPct val="0"/>
                </a:spcBef>
                <a:buClrTx/>
                <a:buFontTx/>
                <a:buNone/>
              </a:pPr>
              <a:t>16</a:t>
            </a:fld>
            <a:endParaRPr lang="en-US" sz="1200" smtClean="0"/>
          </a:p>
        </p:txBody>
      </p:sp>
      <p:sp>
        <p:nvSpPr>
          <p:cNvPr id="2" name="TextBox 1"/>
          <p:cNvSpPr txBox="1">
            <a:spLocks noRot="1" noChangeAspect="1" noMove="1" noResize="1" noEditPoints="1" noAdjustHandles="1" noChangeArrowheads="1" noChangeShapeType="1" noTextEdit="1"/>
          </p:cNvSpPr>
          <p:nvPr/>
        </p:nvSpPr>
        <p:spPr>
          <a:xfrm>
            <a:off x="792653" y="3752919"/>
            <a:ext cx="811697" cy="2417008"/>
          </a:xfrm>
          <a:prstGeom prst="rect">
            <a:avLst/>
          </a:prstGeom>
          <a:blipFill rotWithShape="0">
            <a:blip r:embed="rId3"/>
            <a:stretch>
              <a:fillRect/>
            </a:stretch>
          </a:blipFill>
        </p:spPr>
        <p:txBody>
          <a:bodyPr/>
          <a:lstStyle/>
          <a:p>
            <a:pPr>
              <a:defRPr/>
            </a:pPr>
            <a:r>
              <a:rPr lang="fa-IR">
                <a:noFill/>
              </a:rPr>
              <a:t> </a:t>
            </a:r>
          </a:p>
        </p:txBody>
      </p:sp>
      <p:sp>
        <p:nvSpPr>
          <p:cNvPr id="3" name="Rectangle 2"/>
          <p:cNvSpPr>
            <a:spLocks noRot="1" noChangeAspect="1" noMove="1" noResize="1" noEditPoints="1" noAdjustHandles="1" noChangeArrowheads="1" noChangeShapeType="1" noTextEdit="1"/>
          </p:cNvSpPr>
          <p:nvPr/>
        </p:nvSpPr>
        <p:spPr>
          <a:xfrm>
            <a:off x="3203808" y="3658502"/>
            <a:ext cx="1004121" cy="2546210"/>
          </a:xfrm>
          <a:prstGeom prst="rect">
            <a:avLst/>
          </a:prstGeom>
          <a:blipFill rotWithShape="0">
            <a:blip r:embed="rId4"/>
            <a:stretch>
              <a:fillRect/>
            </a:stretch>
          </a:blipFill>
        </p:spPr>
        <p:txBody>
          <a:bodyPr/>
          <a:lstStyle/>
          <a:p>
            <a:pPr>
              <a:defRPr/>
            </a:pPr>
            <a:r>
              <a:rPr lang="fa-IR">
                <a:noFill/>
              </a:rPr>
              <a:t> </a:t>
            </a:r>
          </a:p>
        </p:txBody>
      </p:sp>
      <p:cxnSp>
        <p:nvCxnSpPr>
          <p:cNvPr id="19" name="Straight Arrow Connector 18"/>
          <p:cNvCxnSpPr/>
          <p:nvPr/>
        </p:nvCxnSpPr>
        <p:spPr>
          <a:xfrm>
            <a:off x="1828800" y="4038600"/>
            <a:ext cx="1211263" cy="0"/>
          </a:xfrm>
          <a:prstGeom prst="straightConnector1">
            <a:avLst/>
          </a:prstGeom>
          <a:ln>
            <a:solidFill>
              <a:srgbClr val="0070C0"/>
            </a:solidFill>
            <a:tailEnd type="triangle"/>
          </a:ln>
        </p:spPr>
        <p:style>
          <a:lnRef idx="1">
            <a:schemeClr val="accent2"/>
          </a:lnRef>
          <a:fillRef idx="0">
            <a:schemeClr val="accent2"/>
          </a:fillRef>
          <a:effectRef idx="0">
            <a:schemeClr val="accent2"/>
          </a:effectRef>
          <a:fontRef idx="minor">
            <a:schemeClr val="tx1"/>
          </a:fontRef>
        </p:style>
      </p:cxnSp>
      <p:cxnSp>
        <p:nvCxnSpPr>
          <p:cNvPr id="20" name="Straight Arrow Connector 19"/>
          <p:cNvCxnSpPr/>
          <p:nvPr/>
        </p:nvCxnSpPr>
        <p:spPr>
          <a:xfrm>
            <a:off x="1828800" y="4495800"/>
            <a:ext cx="1211263" cy="0"/>
          </a:xfrm>
          <a:prstGeom prst="straightConnector1">
            <a:avLst/>
          </a:prstGeom>
          <a:ln>
            <a:solidFill>
              <a:srgbClr val="0033CC"/>
            </a:solidFill>
            <a:tailEnd type="triangle"/>
          </a:ln>
        </p:spPr>
        <p:style>
          <a:lnRef idx="1">
            <a:schemeClr val="accent2"/>
          </a:lnRef>
          <a:fillRef idx="0">
            <a:schemeClr val="accent2"/>
          </a:fillRef>
          <a:effectRef idx="0">
            <a:schemeClr val="accent2"/>
          </a:effectRef>
          <a:fontRef idx="minor">
            <a:schemeClr val="tx1"/>
          </a:fontRef>
        </p:style>
      </p:cxnSp>
      <p:cxnSp>
        <p:nvCxnSpPr>
          <p:cNvPr id="21" name="Straight Arrow Connector 20"/>
          <p:cNvCxnSpPr/>
          <p:nvPr/>
        </p:nvCxnSpPr>
        <p:spPr>
          <a:xfrm>
            <a:off x="1828800" y="5919788"/>
            <a:ext cx="1211263" cy="4762"/>
          </a:xfrm>
          <a:prstGeom prst="straightConnector1">
            <a:avLst/>
          </a:prstGeom>
          <a:ln>
            <a:solidFill>
              <a:srgbClr val="0000FF"/>
            </a:solidFill>
            <a:tailEnd type="triangle"/>
          </a:ln>
        </p:spPr>
        <p:style>
          <a:lnRef idx="1">
            <a:schemeClr val="accent2"/>
          </a:lnRef>
          <a:fillRef idx="0">
            <a:schemeClr val="accent2"/>
          </a:fillRef>
          <a:effectRef idx="0">
            <a:schemeClr val="accent2"/>
          </a:effectRef>
          <a:fontRef idx="minor">
            <a:schemeClr val="tx1"/>
          </a:fontRef>
        </p:style>
      </p:cxnSp>
      <p:sp>
        <p:nvSpPr>
          <p:cNvPr id="4" name="Right Brace 3"/>
          <p:cNvSpPr/>
          <p:nvPr/>
        </p:nvSpPr>
        <p:spPr>
          <a:xfrm>
            <a:off x="1604963" y="3848100"/>
            <a:ext cx="147637" cy="342900"/>
          </a:xfrm>
          <a:prstGeom prst="rightBrace">
            <a:avLst/>
          </a:prstGeom>
        </p:spPr>
        <p:style>
          <a:lnRef idx="1">
            <a:schemeClr val="accent6"/>
          </a:lnRef>
          <a:fillRef idx="0">
            <a:schemeClr val="accent6"/>
          </a:fillRef>
          <a:effectRef idx="0">
            <a:schemeClr val="accent6"/>
          </a:effectRef>
          <a:fontRef idx="minor">
            <a:schemeClr val="tx1"/>
          </a:fontRef>
        </p:style>
        <p:txBody>
          <a:bodyPr rtlCol="1" anchor="ctr"/>
          <a:lstStyle/>
          <a:p>
            <a:pPr algn="ctr">
              <a:defRPr/>
            </a:pPr>
            <a:endParaRPr lang="fa-IR"/>
          </a:p>
        </p:txBody>
      </p:sp>
      <p:sp>
        <p:nvSpPr>
          <p:cNvPr id="23" name="Right Brace 22"/>
          <p:cNvSpPr/>
          <p:nvPr/>
        </p:nvSpPr>
        <p:spPr>
          <a:xfrm>
            <a:off x="1600200" y="4343400"/>
            <a:ext cx="147638" cy="342900"/>
          </a:xfrm>
          <a:prstGeom prst="rightBrace">
            <a:avLst/>
          </a:prstGeom>
        </p:spPr>
        <p:style>
          <a:lnRef idx="1">
            <a:schemeClr val="accent6"/>
          </a:lnRef>
          <a:fillRef idx="0">
            <a:schemeClr val="accent6"/>
          </a:fillRef>
          <a:effectRef idx="0">
            <a:schemeClr val="accent6"/>
          </a:effectRef>
          <a:fontRef idx="minor">
            <a:schemeClr val="tx1"/>
          </a:fontRef>
        </p:style>
        <p:txBody>
          <a:bodyPr rtlCol="1" anchor="ctr"/>
          <a:lstStyle/>
          <a:p>
            <a:pPr algn="ctr">
              <a:defRPr/>
            </a:pPr>
            <a:endParaRPr lang="fa-IR"/>
          </a:p>
        </p:txBody>
      </p:sp>
      <p:sp>
        <p:nvSpPr>
          <p:cNvPr id="24" name="Right Brace 23"/>
          <p:cNvSpPr/>
          <p:nvPr/>
        </p:nvSpPr>
        <p:spPr>
          <a:xfrm>
            <a:off x="1600200" y="5753100"/>
            <a:ext cx="147638" cy="342900"/>
          </a:xfrm>
          <a:prstGeom prst="rightBrace">
            <a:avLst/>
          </a:prstGeom>
        </p:spPr>
        <p:style>
          <a:lnRef idx="1">
            <a:schemeClr val="accent6"/>
          </a:lnRef>
          <a:fillRef idx="0">
            <a:schemeClr val="accent6"/>
          </a:fillRef>
          <a:effectRef idx="0">
            <a:schemeClr val="accent6"/>
          </a:effectRef>
          <a:fontRef idx="minor">
            <a:schemeClr val="tx1"/>
          </a:fontRef>
        </p:style>
        <p:txBody>
          <a:bodyPr rtlCol="1" anchor="ctr"/>
          <a:lstStyle/>
          <a:p>
            <a:pPr algn="ctr">
              <a:defRPr/>
            </a:pPr>
            <a:endParaRPr lang="fa-IR"/>
          </a:p>
        </p:txBody>
      </p:sp>
      <p:sp>
        <p:nvSpPr>
          <p:cNvPr id="5" name="Left Brace 4"/>
          <p:cNvSpPr/>
          <p:nvPr/>
        </p:nvSpPr>
        <p:spPr>
          <a:xfrm>
            <a:off x="3116263" y="3848100"/>
            <a:ext cx="165100" cy="381000"/>
          </a:xfrm>
          <a:prstGeom prst="leftBrace">
            <a:avLst/>
          </a:prstGeom>
        </p:spPr>
        <p:style>
          <a:lnRef idx="1">
            <a:schemeClr val="accent6"/>
          </a:lnRef>
          <a:fillRef idx="0">
            <a:schemeClr val="accent6"/>
          </a:fillRef>
          <a:effectRef idx="0">
            <a:schemeClr val="accent6"/>
          </a:effectRef>
          <a:fontRef idx="minor">
            <a:schemeClr val="tx1"/>
          </a:fontRef>
        </p:style>
        <p:txBody>
          <a:bodyPr rtlCol="1" anchor="ctr"/>
          <a:lstStyle/>
          <a:p>
            <a:pPr algn="ctr">
              <a:defRPr/>
            </a:pPr>
            <a:endParaRPr lang="fa-IR"/>
          </a:p>
        </p:txBody>
      </p:sp>
      <p:sp>
        <p:nvSpPr>
          <p:cNvPr id="26" name="Left Brace 25"/>
          <p:cNvSpPr/>
          <p:nvPr/>
        </p:nvSpPr>
        <p:spPr>
          <a:xfrm>
            <a:off x="3124200" y="4305300"/>
            <a:ext cx="165100" cy="381000"/>
          </a:xfrm>
          <a:prstGeom prst="leftBrace">
            <a:avLst/>
          </a:prstGeom>
        </p:spPr>
        <p:style>
          <a:lnRef idx="1">
            <a:schemeClr val="accent6"/>
          </a:lnRef>
          <a:fillRef idx="0">
            <a:schemeClr val="accent6"/>
          </a:fillRef>
          <a:effectRef idx="0">
            <a:schemeClr val="accent6"/>
          </a:effectRef>
          <a:fontRef idx="minor">
            <a:schemeClr val="tx1"/>
          </a:fontRef>
        </p:style>
        <p:txBody>
          <a:bodyPr rtlCol="1" anchor="ctr"/>
          <a:lstStyle/>
          <a:p>
            <a:pPr algn="ctr">
              <a:defRPr/>
            </a:pPr>
            <a:endParaRPr lang="fa-IR"/>
          </a:p>
        </p:txBody>
      </p:sp>
      <p:sp>
        <p:nvSpPr>
          <p:cNvPr id="27" name="Left Brace 26"/>
          <p:cNvSpPr/>
          <p:nvPr/>
        </p:nvSpPr>
        <p:spPr>
          <a:xfrm>
            <a:off x="3106738" y="5715000"/>
            <a:ext cx="165100" cy="381000"/>
          </a:xfrm>
          <a:prstGeom prst="leftBrace">
            <a:avLst/>
          </a:prstGeom>
        </p:spPr>
        <p:style>
          <a:lnRef idx="1">
            <a:schemeClr val="accent6"/>
          </a:lnRef>
          <a:fillRef idx="0">
            <a:schemeClr val="accent6"/>
          </a:fillRef>
          <a:effectRef idx="0">
            <a:schemeClr val="accent6"/>
          </a:effectRef>
          <a:fontRef idx="minor">
            <a:schemeClr val="tx1"/>
          </a:fontRef>
        </p:style>
        <p:txBody>
          <a:bodyPr rtlCol="1" anchor="ctr"/>
          <a:lstStyle/>
          <a:p>
            <a:pPr algn="ctr">
              <a:defRPr/>
            </a:pPr>
            <a:endParaRPr lang="fa-IR"/>
          </a:p>
        </p:txBody>
      </p:sp>
    </p:spTree>
    <p:extLst>
      <p:ext uri="{BB962C8B-B14F-4D97-AF65-F5344CB8AC3E}">
        <p14:creationId xmlns:p14="http://schemas.microsoft.com/office/powerpoint/2010/main" val="34568307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685800" y="304800"/>
            <a:ext cx="7889875" cy="762000"/>
          </a:xfrm>
        </p:spPr>
        <p:txBody>
          <a:bodyPr/>
          <a:lstStyle/>
          <a:p>
            <a:pPr algn="r" rtl="1"/>
            <a:r>
              <a:rPr lang="fa-IR" sz="3600" b="1" smtClean="0"/>
              <a:t>عملگر همبري</a:t>
            </a:r>
            <a:endParaRPr lang="en-US" sz="3600" smtClean="0"/>
          </a:p>
        </p:txBody>
      </p:sp>
      <p:sp>
        <p:nvSpPr>
          <p:cNvPr id="33795"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cs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eaLnBrk="1" hangingPunct="1">
              <a:spcBef>
                <a:spcPct val="0"/>
              </a:spcBef>
              <a:buClrTx/>
              <a:buFontTx/>
              <a:buNone/>
            </a:pPr>
            <a:endParaRPr lang="en-US" sz="1800"/>
          </a:p>
        </p:txBody>
      </p:sp>
      <p:sp>
        <p:nvSpPr>
          <p:cNvPr id="33796" name="Rectangle 3"/>
          <p:cNvSpPr>
            <a:spLocks noChangeArrowheads="1"/>
          </p:cNvSpPr>
          <p:nvPr/>
        </p:nvSpPr>
        <p:spPr bwMode="auto">
          <a:xfrm>
            <a:off x="0" y="3333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cs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eaLnBrk="1" hangingPunct="1">
              <a:spcBef>
                <a:spcPct val="0"/>
              </a:spcBef>
              <a:buClrTx/>
              <a:buFontTx/>
              <a:buNone/>
            </a:pPr>
            <a:endParaRPr lang="en-US" sz="1800"/>
          </a:p>
        </p:txBody>
      </p:sp>
      <p:sp>
        <p:nvSpPr>
          <p:cNvPr id="33797"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cs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eaLnBrk="1" hangingPunct="1">
              <a:spcBef>
                <a:spcPct val="0"/>
              </a:spcBef>
              <a:buClrTx/>
              <a:buFontTx/>
              <a:buNone/>
            </a:pPr>
            <a:endParaRPr lang="en-US" sz="1800"/>
          </a:p>
        </p:txBody>
      </p:sp>
      <p:sp>
        <p:nvSpPr>
          <p:cNvPr id="33798" name="Rectangle 3"/>
          <p:cNvSpPr>
            <a:spLocks noChangeArrowheads="1"/>
          </p:cNvSpPr>
          <p:nvPr/>
        </p:nvSpPr>
        <p:spPr bwMode="auto">
          <a:xfrm>
            <a:off x="0" y="2286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cs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eaLnBrk="1" hangingPunct="1">
              <a:spcBef>
                <a:spcPct val="0"/>
              </a:spcBef>
              <a:buClrTx/>
              <a:buFontTx/>
              <a:buNone/>
            </a:pPr>
            <a:endParaRPr lang="en-US" sz="1800"/>
          </a:p>
        </p:txBody>
      </p:sp>
      <p:sp>
        <p:nvSpPr>
          <p:cNvPr id="33799" name="Rectangle 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cs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eaLnBrk="1" hangingPunct="1">
              <a:spcBef>
                <a:spcPct val="0"/>
              </a:spcBef>
              <a:buClrTx/>
              <a:buFontTx/>
              <a:buNone/>
            </a:pPr>
            <a:endParaRPr lang="en-US" sz="1800"/>
          </a:p>
        </p:txBody>
      </p:sp>
      <p:sp>
        <p:nvSpPr>
          <p:cNvPr id="33800" name="Rectangle 5"/>
          <p:cNvSpPr>
            <a:spLocks noChangeArrowheads="1"/>
          </p:cNvSpPr>
          <p:nvPr/>
        </p:nvSpPr>
        <p:spPr bwMode="auto">
          <a:xfrm>
            <a:off x="0" y="8191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cs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eaLnBrk="1" hangingPunct="1">
              <a:spcBef>
                <a:spcPct val="0"/>
              </a:spcBef>
              <a:buClrTx/>
              <a:buFontTx/>
              <a:buNone/>
            </a:pPr>
            <a:endParaRPr lang="en-US" sz="1800"/>
          </a:p>
        </p:txBody>
      </p:sp>
      <p:sp>
        <p:nvSpPr>
          <p:cNvPr id="33801" name="Rectangle 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cs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eaLnBrk="1" hangingPunct="1">
              <a:spcBef>
                <a:spcPct val="0"/>
              </a:spcBef>
              <a:buClrTx/>
              <a:buFontTx/>
              <a:buNone/>
            </a:pPr>
            <a:endParaRPr lang="en-US" sz="1800"/>
          </a:p>
        </p:txBody>
      </p:sp>
      <p:sp>
        <p:nvSpPr>
          <p:cNvPr id="33802" name="Rectangle 5"/>
          <p:cNvSpPr>
            <a:spLocks noChangeArrowheads="1"/>
          </p:cNvSpPr>
          <p:nvPr/>
        </p:nvSpPr>
        <p:spPr bwMode="auto">
          <a:xfrm>
            <a:off x="0" y="4191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cs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eaLnBrk="1" hangingPunct="1">
              <a:spcBef>
                <a:spcPct val="0"/>
              </a:spcBef>
              <a:buClrTx/>
              <a:buFontTx/>
              <a:buNone/>
            </a:pPr>
            <a:endParaRPr lang="en-US" sz="1800"/>
          </a:p>
        </p:txBody>
      </p:sp>
      <p:sp>
        <p:nvSpPr>
          <p:cNvPr id="33803"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cs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eaLnBrk="1" hangingPunct="1">
              <a:spcBef>
                <a:spcPct val="0"/>
              </a:spcBef>
              <a:buClrTx/>
              <a:buFontTx/>
              <a:buNone/>
            </a:pPr>
            <a:endParaRPr lang="en-US" sz="1800"/>
          </a:p>
        </p:txBody>
      </p:sp>
      <p:sp>
        <p:nvSpPr>
          <p:cNvPr id="33804" name="Rectangle 3"/>
          <p:cNvSpPr>
            <a:spLocks noChangeArrowheads="1"/>
          </p:cNvSpPr>
          <p:nvPr/>
        </p:nvSpPr>
        <p:spPr bwMode="auto">
          <a:xfrm>
            <a:off x="0" y="5048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cs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eaLnBrk="1" hangingPunct="1">
              <a:spcBef>
                <a:spcPct val="0"/>
              </a:spcBef>
              <a:buClrTx/>
              <a:buFontTx/>
              <a:buNone/>
            </a:pPr>
            <a:endParaRPr lang="en-US" sz="1800"/>
          </a:p>
        </p:txBody>
      </p:sp>
      <p:sp>
        <p:nvSpPr>
          <p:cNvPr id="33805" name="Content Placeholder 14"/>
          <p:cNvSpPr>
            <a:spLocks noGrp="1"/>
          </p:cNvSpPr>
          <p:nvPr>
            <p:ph idx="1"/>
          </p:nvPr>
        </p:nvSpPr>
        <p:spPr>
          <a:xfrm>
            <a:off x="3124200" y="1828800"/>
            <a:ext cx="5443538" cy="4191000"/>
          </a:xfrm>
        </p:spPr>
        <p:txBody>
          <a:bodyPr/>
          <a:lstStyle/>
          <a:p>
            <a:pPr algn="r" rtl="1"/>
            <a:r>
              <a:rPr lang="fa-IR" sz="2400" smtClean="0"/>
              <a:t>عملگر همبري در دو گام انجام مي شود:</a:t>
            </a:r>
            <a:endParaRPr lang="en-US" sz="2400" smtClean="0"/>
          </a:p>
          <a:p>
            <a:pPr algn="r" rtl="1"/>
            <a:r>
              <a:rPr lang="fa-IR" sz="2400" b="1" smtClean="0"/>
              <a:t>گام اول:</a:t>
            </a:r>
            <a:r>
              <a:rPr lang="fa-IR" sz="2400" smtClean="0"/>
              <a:t> از بين افراد موجود در حوضچه تزويج، دو نفر بصورت اتفاقي براي همبري انتخاب مي شوند.</a:t>
            </a:r>
            <a:endParaRPr lang="en-US" sz="2400" smtClean="0"/>
          </a:p>
          <a:p>
            <a:pPr algn="r" rtl="1"/>
            <a:r>
              <a:rPr lang="fa-IR" sz="2400" b="1" smtClean="0"/>
              <a:t>گام دوم:</a:t>
            </a:r>
            <a:r>
              <a:rPr lang="fa-IR" sz="2400" smtClean="0"/>
              <a:t> دو کروموزوم منتخب به عنوان والدين، طي يکي از روشهاي همبري فرزند يا زوج فرزنداني توليد مي کنند.</a:t>
            </a:r>
            <a:endParaRPr lang="en-US" sz="2400" smtClean="0"/>
          </a:p>
          <a:p>
            <a:pPr algn="r" rtl="1"/>
            <a:endParaRPr lang="en-US" sz="2400" smtClean="0"/>
          </a:p>
        </p:txBody>
      </p:sp>
      <p:sp>
        <p:nvSpPr>
          <p:cNvPr id="33806" name="Rectangle 1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cs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eaLnBrk="1" hangingPunct="1">
              <a:spcBef>
                <a:spcPct val="0"/>
              </a:spcBef>
              <a:buClrTx/>
              <a:buFontTx/>
              <a:buNone/>
            </a:pPr>
            <a:endParaRPr lang="en-US" sz="1800"/>
          </a:p>
        </p:txBody>
      </p:sp>
      <p:sp>
        <p:nvSpPr>
          <p:cNvPr id="33807" name="Rectangle 16"/>
          <p:cNvSpPr>
            <a:spLocks noChangeArrowheads="1"/>
          </p:cNvSpPr>
          <p:nvPr/>
        </p:nvSpPr>
        <p:spPr bwMode="auto">
          <a:xfrm>
            <a:off x="0" y="190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cs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eaLnBrk="1" hangingPunct="1">
              <a:spcBef>
                <a:spcPct val="0"/>
              </a:spcBef>
              <a:buClrTx/>
              <a:buFontTx/>
              <a:buNone/>
            </a:pPr>
            <a:endParaRPr lang="en-US" sz="1800"/>
          </a:p>
        </p:txBody>
      </p:sp>
      <p:sp>
        <p:nvSpPr>
          <p:cNvPr id="33808" name="Content Placeholder 14"/>
          <p:cNvSpPr txBox="1">
            <a:spLocks/>
          </p:cNvSpPr>
          <p:nvPr/>
        </p:nvSpPr>
        <p:spPr bwMode="auto">
          <a:xfrm>
            <a:off x="566738" y="1828800"/>
            <a:ext cx="2938462" cy="419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cs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algn="r" rtl="1">
              <a:buFont typeface="Wingdings" panose="05000000000000000000" pitchFamily="2" charset="2"/>
              <a:buNone/>
            </a:pPr>
            <a:r>
              <a:rPr lang="fa-IR" sz="2400"/>
              <a:t>برای هر زوج</a:t>
            </a:r>
          </a:p>
          <a:p>
            <a:pPr>
              <a:buFont typeface="Wingdings" panose="05000000000000000000" pitchFamily="2" charset="2"/>
              <a:buNone/>
            </a:pPr>
            <a:r>
              <a:rPr lang="en-US" sz="2400"/>
              <a:t>If rand&lt;Pc</a:t>
            </a:r>
          </a:p>
          <a:p>
            <a:pPr>
              <a:buFont typeface="Wingdings" panose="05000000000000000000" pitchFamily="2" charset="2"/>
              <a:buNone/>
            </a:pPr>
            <a:endParaRPr lang="en-US" sz="2400"/>
          </a:p>
          <a:p>
            <a:pPr>
              <a:buFont typeface="Wingdings" panose="05000000000000000000" pitchFamily="2" charset="2"/>
              <a:buNone/>
            </a:pPr>
            <a:r>
              <a:rPr lang="en-US" sz="2400"/>
              <a:t>    </a:t>
            </a:r>
            <a:r>
              <a:rPr lang="fa-IR" sz="2400"/>
              <a:t>همبری</a:t>
            </a:r>
            <a:endParaRPr lang="en-US" sz="2400"/>
          </a:p>
          <a:p>
            <a:pPr>
              <a:buFont typeface="Wingdings" panose="05000000000000000000" pitchFamily="2" charset="2"/>
              <a:buNone/>
            </a:pPr>
            <a:endParaRPr lang="fa-IR" sz="2400"/>
          </a:p>
          <a:p>
            <a:pPr>
              <a:buFont typeface="Wingdings" panose="05000000000000000000" pitchFamily="2" charset="2"/>
              <a:buNone/>
            </a:pPr>
            <a:r>
              <a:rPr lang="en-US" sz="2400"/>
              <a:t>Else</a:t>
            </a:r>
          </a:p>
          <a:p>
            <a:pPr>
              <a:buFont typeface="Wingdings" panose="05000000000000000000" pitchFamily="2" charset="2"/>
              <a:buNone/>
            </a:pPr>
            <a:endParaRPr lang="en-US" sz="2400"/>
          </a:p>
          <a:p>
            <a:pPr>
              <a:buFont typeface="Wingdings" panose="05000000000000000000" pitchFamily="2" charset="2"/>
              <a:buNone/>
            </a:pPr>
            <a:r>
              <a:rPr lang="en-US" sz="2400"/>
              <a:t>   </a:t>
            </a:r>
            <a:r>
              <a:rPr lang="fa-IR" sz="2400"/>
              <a:t>انتقال </a:t>
            </a:r>
            <a:endParaRPr lang="en-US" sz="2400"/>
          </a:p>
          <a:p>
            <a:pPr>
              <a:buFont typeface="Wingdings" panose="05000000000000000000" pitchFamily="2" charset="2"/>
              <a:buNone/>
            </a:pPr>
            <a:endParaRPr lang="en-US" sz="2400"/>
          </a:p>
          <a:p>
            <a:pPr>
              <a:buFont typeface="Wingdings" panose="05000000000000000000" pitchFamily="2" charset="2"/>
              <a:buNone/>
            </a:pPr>
            <a:r>
              <a:rPr lang="en-US" sz="2400"/>
              <a:t>end</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685800" y="304800"/>
            <a:ext cx="7889875" cy="762000"/>
          </a:xfrm>
        </p:spPr>
        <p:txBody>
          <a:bodyPr/>
          <a:lstStyle/>
          <a:p>
            <a:pPr algn="r" rtl="1"/>
            <a:r>
              <a:rPr lang="fa-IR" sz="3600" b="1" smtClean="0"/>
              <a:t>عملگر همبري تک نقطه اي</a:t>
            </a:r>
            <a:endParaRPr lang="en-US" sz="3600" smtClean="0"/>
          </a:p>
        </p:txBody>
      </p:sp>
      <p:sp>
        <p:nvSpPr>
          <p:cNvPr id="35843" name="Content Placeholder 3"/>
          <p:cNvSpPr>
            <a:spLocks noGrp="1"/>
          </p:cNvSpPr>
          <p:nvPr>
            <p:ph idx="1"/>
          </p:nvPr>
        </p:nvSpPr>
        <p:spPr/>
        <p:txBody>
          <a:bodyPr/>
          <a:lstStyle/>
          <a:p>
            <a:endParaRPr lang="en-US" smtClean="0"/>
          </a:p>
        </p:txBody>
      </p:sp>
      <p:pic>
        <p:nvPicPr>
          <p:cNvPr id="3584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9075" y="2328863"/>
            <a:ext cx="8810625" cy="2776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4800600" y="304800"/>
            <a:ext cx="3775075" cy="1066800"/>
          </a:xfrm>
        </p:spPr>
        <p:txBody>
          <a:bodyPr/>
          <a:lstStyle/>
          <a:p>
            <a:pPr algn="r" rtl="1"/>
            <a:r>
              <a:rPr lang="fa-IR" sz="3600" b="1" smtClean="0"/>
              <a:t>همبري خطي</a:t>
            </a:r>
            <a:endParaRPr lang="en-US" sz="3600" smtClean="0"/>
          </a:p>
        </p:txBody>
      </p:sp>
      <p:sp>
        <p:nvSpPr>
          <p:cNvPr id="37891" name="Rectangle 6"/>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cs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eaLnBrk="1" hangingPunct="1">
              <a:spcBef>
                <a:spcPct val="0"/>
              </a:spcBef>
              <a:buClrTx/>
              <a:buFontTx/>
              <a:buNone/>
            </a:pPr>
            <a:endParaRPr lang="en-US" sz="1800"/>
          </a:p>
        </p:txBody>
      </p:sp>
      <p:graphicFrame>
        <p:nvGraphicFramePr>
          <p:cNvPr id="37892" name="Object 5"/>
          <p:cNvGraphicFramePr>
            <a:graphicFrameLocks noChangeAspect="1"/>
          </p:cNvGraphicFramePr>
          <p:nvPr/>
        </p:nvGraphicFramePr>
        <p:xfrm>
          <a:off x="914400" y="2362200"/>
          <a:ext cx="5773738" cy="990600"/>
        </p:xfrm>
        <a:graphic>
          <a:graphicData uri="http://schemas.openxmlformats.org/presentationml/2006/ole">
            <mc:AlternateContent xmlns:mc="http://schemas.openxmlformats.org/markup-compatibility/2006">
              <mc:Choice xmlns:v="urn:schemas-microsoft-com:vml" Requires="v">
                <p:oleObj spid="_x0000_s37904" name="Equation" r:id="rId4" imgW="2273300" imgH="393700" progId="Equation.3">
                  <p:embed/>
                </p:oleObj>
              </mc:Choice>
              <mc:Fallback>
                <p:oleObj name="Equation" r:id="rId4" imgW="2273300" imgH="393700" progId="Equation.3">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14400" y="2362200"/>
                        <a:ext cx="5773738"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7893" name="Rectangle 7"/>
          <p:cNvSpPr>
            <a:spLocks noChangeArrowheads="1"/>
          </p:cNvSpPr>
          <p:nvPr/>
        </p:nvSpPr>
        <p:spPr bwMode="auto">
          <a:xfrm>
            <a:off x="0" y="390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cs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eaLnBrk="1" hangingPunct="1">
              <a:spcBef>
                <a:spcPct val="0"/>
              </a:spcBef>
              <a:buClrTx/>
              <a:buFontTx/>
              <a:buNone/>
            </a:pPr>
            <a:endParaRPr lang="en-US" sz="1800"/>
          </a:p>
        </p:txBody>
      </p:sp>
      <p:pic>
        <p:nvPicPr>
          <p:cNvPr id="37894" name="Picture 8"/>
          <p:cNvPicPr>
            <a:picLocks noGrp="1" noChangeAspect="1" noChangeArrowheads="1"/>
          </p:cNvPicPr>
          <p:nvPr>
            <p:ph idx="1"/>
          </p:nvPr>
        </p:nvPicPr>
        <p:blipFill>
          <a:blip r:embed="rId6">
            <a:extLst>
              <a:ext uri="{28A0092B-C50C-407E-A947-70E740481C1C}">
                <a14:useLocalDpi xmlns:a14="http://schemas.microsoft.com/office/drawing/2010/main" val="0"/>
              </a:ext>
            </a:extLst>
          </a:blip>
          <a:srcRect/>
          <a:stretch>
            <a:fillRect/>
          </a:stretch>
        </p:blipFill>
        <p:spPr>
          <a:xfrm>
            <a:off x="1447800" y="3505200"/>
            <a:ext cx="6619875" cy="2390775"/>
          </a:xfr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533400" y="838200"/>
            <a:ext cx="8001000" cy="682625"/>
          </a:xfrm>
        </p:spPr>
        <p:txBody>
          <a:bodyPr/>
          <a:lstStyle/>
          <a:p>
            <a:pPr eaLnBrk="1" hangingPunct="1"/>
            <a:r>
              <a:rPr lang="en-US" sz="3400" b="1" i="1" smtClean="0"/>
              <a:t>LECTURE</a:t>
            </a:r>
            <a:r>
              <a:rPr lang="fa-IR" sz="3400" b="1" i="1" smtClean="0"/>
              <a:t>3</a:t>
            </a:r>
            <a:r>
              <a:rPr lang="en-US" sz="3400" b="1" i="1" smtClean="0"/>
              <a:t>: Real-valued GA</a:t>
            </a:r>
            <a:endParaRPr lang="en-US" sz="2400" smtClean="0"/>
          </a:p>
        </p:txBody>
      </p:sp>
      <p:sp>
        <p:nvSpPr>
          <p:cNvPr id="6147" name="Rectangle 3"/>
          <p:cNvSpPr>
            <a:spLocks noGrp="1" noChangeArrowheads="1"/>
          </p:cNvSpPr>
          <p:nvPr>
            <p:ph type="body" idx="1"/>
          </p:nvPr>
        </p:nvSpPr>
        <p:spPr>
          <a:xfrm>
            <a:off x="566738" y="1752600"/>
            <a:ext cx="8001000" cy="4648200"/>
          </a:xfrm>
        </p:spPr>
        <p:txBody>
          <a:bodyPr/>
          <a:lstStyle/>
          <a:p>
            <a:pPr algn="r" rtl="1"/>
            <a:r>
              <a:rPr lang="fa-IR" sz="2000" smtClean="0"/>
              <a:t>فرض کنيد که هدف از بهينه­سازي، پيدا کردن بيشينه تابع </a:t>
            </a:r>
            <a:r>
              <a:rPr lang="en-US" sz="2000" smtClean="0"/>
              <a:t>f</a:t>
            </a:r>
            <a:r>
              <a:rPr lang="fa-IR" sz="2000" smtClean="0"/>
              <a:t> در يک دامنه مشخص باشد:</a:t>
            </a:r>
            <a:endParaRPr lang="en-US" sz="2000" smtClean="0"/>
          </a:p>
          <a:p>
            <a:pPr algn="r" rtl="1"/>
            <a:endParaRPr lang="en-US" sz="2000" smtClean="0"/>
          </a:p>
          <a:p>
            <a:pPr algn="r" rtl="1"/>
            <a:endParaRPr lang="en-US" sz="2000" smtClean="0"/>
          </a:p>
          <a:p>
            <a:pPr algn="r" rtl="1"/>
            <a:endParaRPr lang="en-US" sz="2000" smtClean="0"/>
          </a:p>
          <a:p>
            <a:pPr algn="r" rtl="1"/>
            <a:endParaRPr lang="en-US" sz="2000" smtClean="0"/>
          </a:p>
          <a:p>
            <a:pPr algn="r" rtl="1"/>
            <a:r>
              <a:rPr lang="fa-IR" sz="2000" smtClean="0"/>
              <a:t>در اين وضعيت، پيدا کردن مقاديري براي متغيرهاي        تا</a:t>
            </a:r>
            <a:r>
              <a:rPr lang="en-US" sz="2000" smtClean="0"/>
              <a:t> </a:t>
            </a:r>
            <a:r>
              <a:rPr lang="fa-IR" sz="2000" smtClean="0"/>
              <a:t>       مد نظر است که تابع </a:t>
            </a:r>
            <a:r>
              <a:rPr lang="en-US" sz="2000" smtClean="0"/>
              <a:t>f</a:t>
            </a:r>
            <a:r>
              <a:rPr lang="fa-IR" sz="2000" smtClean="0"/>
              <a:t>، به ازاي آنها بيشترين مقدار را به خود بگيرد.</a:t>
            </a:r>
          </a:p>
          <a:p>
            <a:pPr algn="r" rtl="1"/>
            <a:endParaRPr lang="fa-IR" sz="2000" smtClean="0"/>
          </a:p>
          <a:p>
            <a:pPr algn="r" rtl="1"/>
            <a:r>
              <a:rPr lang="fa-IR" sz="2000" smtClean="0"/>
              <a:t>به عبارتي هدف از بيشنه­سازي، يافتن         </a:t>
            </a:r>
            <a:r>
              <a:rPr lang="en-US" sz="2000" smtClean="0"/>
              <a:t> </a:t>
            </a:r>
            <a:r>
              <a:rPr lang="fa-IR" sz="2000" smtClean="0"/>
              <a:t>است به گونه­اي که </a:t>
            </a:r>
            <a:endParaRPr lang="en-US" sz="2000" smtClean="0"/>
          </a:p>
        </p:txBody>
      </p:sp>
      <p:sp>
        <p:nvSpPr>
          <p:cNvPr id="6148" name="Rectangle 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cs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eaLnBrk="1" hangingPunct="1">
              <a:spcBef>
                <a:spcPct val="0"/>
              </a:spcBef>
              <a:buClrTx/>
              <a:buFontTx/>
              <a:buNone/>
            </a:pPr>
            <a:endParaRPr lang="en-US" sz="1800"/>
          </a:p>
        </p:txBody>
      </p:sp>
      <p:graphicFrame>
        <p:nvGraphicFramePr>
          <p:cNvPr id="6149" name="Object 4"/>
          <p:cNvGraphicFramePr>
            <a:graphicFrameLocks noChangeAspect="1"/>
          </p:cNvGraphicFramePr>
          <p:nvPr/>
        </p:nvGraphicFramePr>
        <p:xfrm>
          <a:off x="2590800" y="2895600"/>
          <a:ext cx="3733800" cy="533400"/>
        </p:xfrm>
        <a:graphic>
          <a:graphicData uri="http://schemas.openxmlformats.org/presentationml/2006/ole">
            <mc:AlternateContent xmlns:mc="http://schemas.openxmlformats.org/markup-compatibility/2006">
              <mc:Choice xmlns:v="urn:schemas-microsoft-com:vml" Requires="v">
                <p:oleObj spid="_x0000_s6218" name="Equation" r:id="rId4" imgW="1600200" imgH="228600" progId="Equation.3">
                  <p:embed/>
                </p:oleObj>
              </mc:Choice>
              <mc:Fallback>
                <p:oleObj name="Equation" r:id="rId4" imgW="1600200" imgH="228600" progId="Equation.3">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90800" y="2895600"/>
                        <a:ext cx="37338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150" name="Rectangle 6"/>
          <p:cNvSpPr>
            <a:spLocks noChangeArrowheads="1"/>
          </p:cNvSpPr>
          <p:nvPr/>
        </p:nvSpPr>
        <p:spPr bwMode="auto">
          <a:xfrm>
            <a:off x="0" y="2286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cs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eaLnBrk="1" hangingPunct="1">
              <a:spcBef>
                <a:spcPct val="0"/>
              </a:spcBef>
              <a:buClrTx/>
              <a:buFontTx/>
              <a:buNone/>
            </a:pPr>
            <a:endParaRPr lang="en-US" sz="1800"/>
          </a:p>
        </p:txBody>
      </p:sp>
      <p:sp>
        <p:nvSpPr>
          <p:cNvPr id="6151" name="Rectangle 8"/>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cs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eaLnBrk="1" hangingPunct="1">
              <a:spcBef>
                <a:spcPct val="0"/>
              </a:spcBef>
              <a:buClrTx/>
              <a:buFontTx/>
              <a:buNone/>
            </a:pPr>
            <a:endParaRPr lang="en-US" sz="1800"/>
          </a:p>
        </p:txBody>
      </p:sp>
      <p:graphicFrame>
        <p:nvGraphicFramePr>
          <p:cNvPr id="6152" name="Object 7"/>
          <p:cNvGraphicFramePr>
            <a:graphicFrameLocks noChangeAspect="1"/>
          </p:cNvGraphicFramePr>
          <p:nvPr/>
        </p:nvGraphicFramePr>
        <p:xfrm>
          <a:off x="2438400" y="2133600"/>
          <a:ext cx="2895600" cy="609600"/>
        </p:xfrm>
        <a:graphic>
          <a:graphicData uri="http://schemas.openxmlformats.org/presentationml/2006/ole">
            <mc:AlternateContent xmlns:mc="http://schemas.openxmlformats.org/markup-compatibility/2006">
              <mc:Choice xmlns:v="urn:schemas-microsoft-com:vml" Requires="v">
                <p:oleObj spid="_x0000_s6219" name="Equation" r:id="rId6" imgW="787400" imgH="190500" progId="Equation.3">
                  <p:embed/>
                </p:oleObj>
              </mc:Choice>
              <mc:Fallback>
                <p:oleObj name="Equation" r:id="rId6" imgW="787400" imgH="190500" progId="Equation.3">
                  <p:embed/>
                  <p:pic>
                    <p:nvPicPr>
                      <p:cNvPr id="0" name="Object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438400" y="2133600"/>
                        <a:ext cx="28956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153" name="Rectangle 9"/>
          <p:cNvSpPr>
            <a:spLocks noChangeArrowheads="1"/>
          </p:cNvSpPr>
          <p:nvPr/>
        </p:nvSpPr>
        <p:spPr bwMode="auto">
          <a:xfrm>
            <a:off x="0" y="190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cs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eaLnBrk="1" hangingPunct="1">
              <a:spcBef>
                <a:spcPct val="0"/>
              </a:spcBef>
              <a:buClrTx/>
              <a:buFontTx/>
              <a:buNone/>
            </a:pPr>
            <a:endParaRPr lang="en-US" sz="1800"/>
          </a:p>
        </p:txBody>
      </p:sp>
      <p:sp>
        <p:nvSpPr>
          <p:cNvPr id="6154" name="Rectangle 1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cs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eaLnBrk="1" hangingPunct="1">
              <a:spcBef>
                <a:spcPct val="0"/>
              </a:spcBef>
              <a:buClrTx/>
              <a:buFontTx/>
              <a:buNone/>
            </a:pPr>
            <a:endParaRPr lang="en-US" sz="1800"/>
          </a:p>
        </p:txBody>
      </p:sp>
      <p:graphicFrame>
        <p:nvGraphicFramePr>
          <p:cNvPr id="6155" name="Object 10"/>
          <p:cNvGraphicFramePr>
            <a:graphicFrameLocks noChangeAspect="1"/>
          </p:cNvGraphicFramePr>
          <p:nvPr/>
        </p:nvGraphicFramePr>
        <p:xfrm>
          <a:off x="3429000" y="3505200"/>
          <a:ext cx="304800" cy="457200"/>
        </p:xfrm>
        <a:graphic>
          <a:graphicData uri="http://schemas.openxmlformats.org/presentationml/2006/ole">
            <mc:AlternateContent xmlns:mc="http://schemas.openxmlformats.org/markup-compatibility/2006">
              <mc:Choice xmlns:v="urn:schemas-microsoft-com:vml" Requires="v">
                <p:oleObj spid="_x0000_s6220" name="Equation" r:id="rId8" imgW="139639" imgH="190417" progId="Equation.3">
                  <p:embed/>
                </p:oleObj>
              </mc:Choice>
              <mc:Fallback>
                <p:oleObj name="Equation" r:id="rId8" imgW="139639" imgH="190417" progId="Equation.3">
                  <p:embed/>
                  <p:pic>
                    <p:nvPicPr>
                      <p:cNvPr id="0" name="Object 1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429000" y="3505200"/>
                        <a:ext cx="304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156" name="Rectangle 12"/>
          <p:cNvSpPr>
            <a:spLocks noChangeArrowheads="1"/>
          </p:cNvSpPr>
          <p:nvPr/>
        </p:nvSpPr>
        <p:spPr bwMode="auto">
          <a:xfrm>
            <a:off x="0" y="190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cs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eaLnBrk="1" hangingPunct="1">
              <a:spcBef>
                <a:spcPct val="0"/>
              </a:spcBef>
              <a:buClrTx/>
              <a:buFontTx/>
              <a:buNone/>
            </a:pPr>
            <a:endParaRPr lang="en-US" sz="1800"/>
          </a:p>
        </p:txBody>
      </p:sp>
      <p:graphicFrame>
        <p:nvGraphicFramePr>
          <p:cNvPr id="6157" name="Object 13"/>
          <p:cNvGraphicFramePr>
            <a:graphicFrameLocks noChangeAspect="1"/>
          </p:cNvGraphicFramePr>
          <p:nvPr/>
        </p:nvGraphicFramePr>
        <p:xfrm>
          <a:off x="2687638" y="3460750"/>
          <a:ext cx="415925" cy="549275"/>
        </p:xfrm>
        <a:graphic>
          <a:graphicData uri="http://schemas.openxmlformats.org/presentationml/2006/ole">
            <mc:AlternateContent xmlns:mc="http://schemas.openxmlformats.org/markup-compatibility/2006">
              <mc:Choice xmlns:v="urn:schemas-microsoft-com:vml" Requires="v">
                <p:oleObj spid="_x0000_s6221" name="Equation" r:id="rId10" imgW="190500" imgH="228600" progId="Equation.3">
                  <p:embed/>
                </p:oleObj>
              </mc:Choice>
              <mc:Fallback>
                <p:oleObj name="Equation" r:id="rId10" imgW="190500" imgH="228600" progId="Equation.3">
                  <p:embed/>
                  <p:pic>
                    <p:nvPicPr>
                      <p:cNvPr id="0" name="Object 13"/>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687638" y="3460750"/>
                        <a:ext cx="415925"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158" name="Rectangle 1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cs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eaLnBrk="1" hangingPunct="1">
              <a:spcBef>
                <a:spcPct val="0"/>
              </a:spcBef>
              <a:buClrTx/>
              <a:buFontTx/>
              <a:buNone/>
            </a:pPr>
            <a:endParaRPr lang="en-US" sz="1800"/>
          </a:p>
        </p:txBody>
      </p:sp>
      <p:sp>
        <p:nvSpPr>
          <p:cNvPr id="6159" name="Rectangle 16"/>
          <p:cNvSpPr>
            <a:spLocks noChangeArrowheads="1"/>
          </p:cNvSpPr>
          <p:nvPr/>
        </p:nvSpPr>
        <p:spPr bwMode="auto">
          <a:xfrm>
            <a:off x="0" y="190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cs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eaLnBrk="1" hangingPunct="1">
              <a:spcBef>
                <a:spcPct val="0"/>
              </a:spcBef>
              <a:buClrTx/>
              <a:buFontTx/>
              <a:buNone/>
            </a:pPr>
            <a:endParaRPr lang="en-US" sz="1800"/>
          </a:p>
        </p:txBody>
      </p:sp>
      <p:graphicFrame>
        <p:nvGraphicFramePr>
          <p:cNvPr id="6160" name="Object 17"/>
          <p:cNvGraphicFramePr>
            <a:graphicFrameLocks noChangeAspect="1"/>
          </p:cNvGraphicFramePr>
          <p:nvPr/>
        </p:nvGraphicFramePr>
        <p:xfrm>
          <a:off x="4343400" y="4495800"/>
          <a:ext cx="479425" cy="457200"/>
        </p:xfrm>
        <a:graphic>
          <a:graphicData uri="http://schemas.openxmlformats.org/presentationml/2006/ole">
            <mc:AlternateContent xmlns:mc="http://schemas.openxmlformats.org/markup-compatibility/2006">
              <mc:Choice xmlns:v="urn:schemas-microsoft-com:vml" Requires="v">
                <p:oleObj spid="_x0000_s6222" name="Equation" r:id="rId12" imgW="203112" imgH="190417" progId="Equation.3">
                  <p:embed/>
                </p:oleObj>
              </mc:Choice>
              <mc:Fallback>
                <p:oleObj name="Equation" r:id="rId12" imgW="203112" imgH="190417" progId="Equation.3">
                  <p:embed/>
                  <p:pic>
                    <p:nvPicPr>
                      <p:cNvPr id="0" name="Object 17"/>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343400" y="4495800"/>
                        <a:ext cx="4794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161" name="Rectangle 1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cs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eaLnBrk="1" hangingPunct="1">
              <a:spcBef>
                <a:spcPct val="0"/>
              </a:spcBef>
              <a:buClrTx/>
              <a:buFontTx/>
              <a:buNone/>
            </a:pPr>
            <a:endParaRPr lang="en-US" sz="1800"/>
          </a:p>
        </p:txBody>
      </p:sp>
      <p:graphicFrame>
        <p:nvGraphicFramePr>
          <p:cNvPr id="6162" name="Object 18"/>
          <p:cNvGraphicFramePr>
            <a:graphicFrameLocks noChangeAspect="1"/>
          </p:cNvGraphicFramePr>
          <p:nvPr/>
        </p:nvGraphicFramePr>
        <p:xfrm>
          <a:off x="2743200" y="5105400"/>
          <a:ext cx="3702050" cy="609600"/>
        </p:xfrm>
        <a:graphic>
          <a:graphicData uri="http://schemas.openxmlformats.org/presentationml/2006/ole">
            <mc:AlternateContent xmlns:mc="http://schemas.openxmlformats.org/markup-compatibility/2006">
              <mc:Choice xmlns:v="urn:schemas-microsoft-com:vml" Requires="v">
                <p:oleObj spid="_x0000_s6223" name="Equation" r:id="rId14" imgW="1562100" imgH="254000" progId="Equation.3">
                  <p:embed/>
                </p:oleObj>
              </mc:Choice>
              <mc:Fallback>
                <p:oleObj name="Equation" r:id="rId14" imgW="1562100" imgH="254000" progId="Equation.3">
                  <p:embed/>
                  <p:pic>
                    <p:nvPicPr>
                      <p:cNvPr id="0" name="Object 18"/>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2743200" y="5105400"/>
                        <a:ext cx="370205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163" name="Rectangle 20"/>
          <p:cNvSpPr>
            <a:spLocks noChangeArrowheads="1"/>
          </p:cNvSpPr>
          <p:nvPr/>
        </p:nvSpPr>
        <p:spPr bwMode="auto">
          <a:xfrm>
            <a:off x="0" y="2571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cs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eaLnBrk="1" hangingPunct="1">
              <a:spcBef>
                <a:spcPct val="0"/>
              </a:spcBef>
              <a:buClrTx/>
              <a:buFontTx/>
              <a:buNone/>
            </a:pPr>
            <a:endParaRPr lang="en-US" sz="180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a:xfrm>
            <a:off x="685800" y="304800"/>
            <a:ext cx="7889875" cy="762000"/>
          </a:xfrm>
        </p:spPr>
        <p:txBody>
          <a:bodyPr/>
          <a:lstStyle/>
          <a:p>
            <a:pPr algn="r" rtl="1"/>
            <a:r>
              <a:rPr lang="fa-IR" sz="3600" b="1" smtClean="0"/>
              <a:t>عملگر جهش  </a:t>
            </a:r>
            <a:r>
              <a:rPr lang="en-US" sz="3600" b="1" smtClean="0"/>
              <a:t>Mutation</a:t>
            </a:r>
            <a:endParaRPr lang="en-US" sz="3600" smtClean="0"/>
          </a:p>
        </p:txBody>
      </p:sp>
      <p:sp>
        <p:nvSpPr>
          <p:cNvPr id="71683"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cs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eaLnBrk="1" hangingPunct="1">
              <a:spcBef>
                <a:spcPct val="0"/>
              </a:spcBef>
              <a:buClrTx/>
              <a:buFontTx/>
              <a:buNone/>
            </a:pPr>
            <a:endParaRPr lang="fa-IR" sz="1800"/>
          </a:p>
        </p:txBody>
      </p:sp>
      <p:sp>
        <p:nvSpPr>
          <p:cNvPr id="71684" name="Rectangle 3"/>
          <p:cNvSpPr>
            <a:spLocks noChangeArrowheads="1"/>
          </p:cNvSpPr>
          <p:nvPr/>
        </p:nvSpPr>
        <p:spPr bwMode="auto">
          <a:xfrm>
            <a:off x="0" y="3333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cs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eaLnBrk="1" hangingPunct="1">
              <a:spcBef>
                <a:spcPct val="0"/>
              </a:spcBef>
              <a:buClrTx/>
              <a:buFontTx/>
              <a:buNone/>
            </a:pPr>
            <a:endParaRPr lang="fa-IR" sz="1800"/>
          </a:p>
        </p:txBody>
      </p:sp>
      <p:sp>
        <p:nvSpPr>
          <p:cNvPr id="71685"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cs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eaLnBrk="1" hangingPunct="1">
              <a:spcBef>
                <a:spcPct val="0"/>
              </a:spcBef>
              <a:buClrTx/>
              <a:buFontTx/>
              <a:buNone/>
            </a:pPr>
            <a:endParaRPr lang="fa-IR" sz="1800"/>
          </a:p>
        </p:txBody>
      </p:sp>
      <p:sp>
        <p:nvSpPr>
          <p:cNvPr id="71686" name="Rectangle 3"/>
          <p:cNvSpPr>
            <a:spLocks noChangeArrowheads="1"/>
          </p:cNvSpPr>
          <p:nvPr/>
        </p:nvSpPr>
        <p:spPr bwMode="auto">
          <a:xfrm>
            <a:off x="0" y="2286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cs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eaLnBrk="1" hangingPunct="1">
              <a:spcBef>
                <a:spcPct val="0"/>
              </a:spcBef>
              <a:buClrTx/>
              <a:buFontTx/>
              <a:buNone/>
            </a:pPr>
            <a:endParaRPr lang="fa-IR" sz="1800"/>
          </a:p>
        </p:txBody>
      </p:sp>
      <p:sp>
        <p:nvSpPr>
          <p:cNvPr id="71687" name="Rectangle 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cs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eaLnBrk="1" hangingPunct="1">
              <a:spcBef>
                <a:spcPct val="0"/>
              </a:spcBef>
              <a:buClrTx/>
              <a:buFontTx/>
              <a:buNone/>
            </a:pPr>
            <a:endParaRPr lang="fa-IR" sz="1800"/>
          </a:p>
        </p:txBody>
      </p:sp>
      <p:sp>
        <p:nvSpPr>
          <p:cNvPr id="71688" name="Rectangle 5"/>
          <p:cNvSpPr>
            <a:spLocks noChangeArrowheads="1"/>
          </p:cNvSpPr>
          <p:nvPr/>
        </p:nvSpPr>
        <p:spPr bwMode="auto">
          <a:xfrm>
            <a:off x="0" y="8191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cs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eaLnBrk="1" hangingPunct="1">
              <a:spcBef>
                <a:spcPct val="0"/>
              </a:spcBef>
              <a:buClrTx/>
              <a:buFontTx/>
              <a:buNone/>
            </a:pPr>
            <a:endParaRPr lang="fa-IR" sz="1800"/>
          </a:p>
        </p:txBody>
      </p:sp>
      <p:sp>
        <p:nvSpPr>
          <p:cNvPr id="71689" name="Content Placeholder 11"/>
          <p:cNvSpPr>
            <a:spLocks noGrp="1"/>
          </p:cNvSpPr>
          <p:nvPr>
            <p:ph idx="1"/>
          </p:nvPr>
        </p:nvSpPr>
        <p:spPr/>
        <p:txBody>
          <a:bodyPr/>
          <a:lstStyle/>
          <a:p>
            <a:pPr algn="r" rtl="1"/>
            <a:r>
              <a:rPr lang="fa-IR" sz="2400" dirty="0" smtClean="0"/>
              <a:t>اين عملگر بطور عام بعد از عملگر همبري اعمال مي شود. </a:t>
            </a:r>
          </a:p>
          <a:p>
            <a:pPr algn="r" rtl="1"/>
            <a:r>
              <a:rPr lang="fa-IR" sz="2400" dirty="0" smtClean="0"/>
              <a:t>احتمال رخداد جهش در الگوريتم وراثتي </a:t>
            </a:r>
            <a:r>
              <a:rPr lang="fa-IR" sz="2400" dirty="0" smtClean="0"/>
              <a:t>حقیقی با </a:t>
            </a:r>
            <a:r>
              <a:rPr lang="en-US" sz="2400" dirty="0" smtClean="0"/>
              <a:t>P</a:t>
            </a:r>
            <a:r>
              <a:rPr lang="en-US" sz="2400" baseline="-25000" dirty="0" smtClean="0"/>
              <a:t>m</a:t>
            </a:r>
            <a:r>
              <a:rPr lang="fa-IR" sz="2400" dirty="0" smtClean="0"/>
              <a:t> نمايش داده مي شود که معمولاً بين </a:t>
            </a:r>
            <a:r>
              <a:rPr lang="fa-IR" sz="2400" dirty="0" smtClean="0"/>
              <a:t>0.1 تا 0.4 </a:t>
            </a:r>
            <a:r>
              <a:rPr lang="fa-IR" sz="2400" dirty="0" smtClean="0"/>
              <a:t>انتخاب مي شود. </a:t>
            </a:r>
          </a:p>
          <a:p>
            <a:pPr algn="r" rtl="1"/>
            <a:r>
              <a:rPr lang="fa-IR" sz="2400" dirty="0" smtClean="0"/>
              <a:t>عملگر جهش به هر يک از افراد جمعيت به تنهايي اعمال مي شود.</a:t>
            </a:r>
            <a:endParaRPr lang="en-US" sz="2400" dirty="0" smtClean="0"/>
          </a:p>
        </p:txBody>
      </p:sp>
      <p:sp>
        <p:nvSpPr>
          <p:cNvPr id="71690" name="Rectangle 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cs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eaLnBrk="1" hangingPunct="1">
              <a:spcBef>
                <a:spcPct val="0"/>
              </a:spcBef>
              <a:buClrTx/>
              <a:buFontTx/>
              <a:buNone/>
            </a:pPr>
            <a:endParaRPr lang="fa-IR" sz="1800"/>
          </a:p>
        </p:txBody>
      </p:sp>
      <p:sp>
        <p:nvSpPr>
          <p:cNvPr id="71691" name="Rectangle 5"/>
          <p:cNvSpPr>
            <a:spLocks noChangeArrowheads="1"/>
          </p:cNvSpPr>
          <p:nvPr/>
        </p:nvSpPr>
        <p:spPr bwMode="auto">
          <a:xfrm>
            <a:off x="0" y="4191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cs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eaLnBrk="1" hangingPunct="1">
              <a:spcBef>
                <a:spcPct val="0"/>
              </a:spcBef>
              <a:buClrTx/>
              <a:buFontTx/>
              <a:buNone/>
            </a:pPr>
            <a:endParaRPr lang="fa-IR" sz="1800"/>
          </a:p>
        </p:txBody>
      </p:sp>
      <p:sp>
        <p:nvSpPr>
          <p:cNvPr id="71692"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cs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eaLnBrk="1" hangingPunct="1">
              <a:spcBef>
                <a:spcPct val="0"/>
              </a:spcBef>
              <a:buClrTx/>
              <a:buFontTx/>
              <a:buNone/>
            </a:pPr>
            <a:endParaRPr lang="fa-IR" sz="1800"/>
          </a:p>
        </p:txBody>
      </p:sp>
      <p:sp>
        <p:nvSpPr>
          <p:cNvPr id="71694" name="Rectangle 3"/>
          <p:cNvSpPr>
            <a:spLocks noChangeArrowheads="1"/>
          </p:cNvSpPr>
          <p:nvPr/>
        </p:nvSpPr>
        <p:spPr bwMode="auto">
          <a:xfrm>
            <a:off x="0" y="190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cs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eaLnBrk="1" hangingPunct="1">
              <a:spcBef>
                <a:spcPct val="0"/>
              </a:spcBef>
              <a:buClrTx/>
              <a:buFontTx/>
              <a:buNone/>
            </a:pPr>
            <a:endParaRPr lang="fa-IR" sz="1800"/>
          </a:p>
        </p:txBody>
      </p:sp>
      <p:sp>
        <p:nvSpPr>
          <p:cNvPr id="71696" name="Slide Number Placeholder 1"/>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cs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a:spcBef>
                <a:spcPct val="0"/>
              </a:spcBef>
              <a:buClrTx/>
              <a:buFontTx/>
              <a:buNone/>
            </a:pPr>
            <a:fld id="{CFBF63B1-8AAA-4BC5-BAC3-640E204CC728}" type="slidenum">
              <a:rPr lang="ar-SA" sz="1200" smtClean="0"/>
              <a:pPr>
                <a:spcBef>
                  <a:spcPct val="0"/>
                </a:spcBef>
                <a:buClrTx/>
                <a:buFontTx/>
                <a:buNone/>
              </a:pPr>
              <a:t>20</a:t>
            </a:fld>
            <a:endParaRPr lang="en-US" sz="1200" smtClean="0"/>
          </a:p>
        </p:txBody>
      </p:sp>
    </p:spTree>
    <p:extLst>
      <p:ext uri="{BB962C8B-B14F-4D97-AF65-F5344CB8AC3E}">
        <p14:creationId xmlns:p14="http://schemas.microsoft.com/office/powerpoint/2010/main" val="277113307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685800" y="304800"/>
            <a:ext cx="7889875" cy="762000"/>
          </a:xfrm>
        </p:spPr>
        <p:txBody>
          <a:bodyPr/>
          <a:lstStyle/>
          <a:p>
            <a:pPr algn="r" rtl="1"/>
            <a:r>
              <a:rPr lang="fa-IR" sz="3600" b="1" smtClean="0"/>
              <a:t>عملگر جهش حقيقي (جهش با توزيع نرمال)</a:t>
            </a:r>
            <a:endParaRPr lang="en-US" sz="3600" smtClean="0"/>
          </a:p>
        </p:txBody>
      </p:sp>
      <p:sp>
        <p:nvSpPr>
          <p:cNvPr id="39939"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cs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eaLnBrk="1" hangingPunct="1">
              <a:spcBef>
                <a:spcPct val="0"/>
              </a:spcBef>
              <a:buClrTx/>
              <a:buFontTx/>
              <a:buNone/>
            </a:pPr>
            <a:endParaRPr lang="en-US" sz="1800"/>
          </a:p>
        </p:txBody>
      </p:sp>
      <p:sp>
        <p:nvSpPr>
          <p:cNvPr id="39940" name="Rectangle 3"/>
          <p:cNvSpPr>
            <a:spLocks noChangeArrowheads="1"/>
          </p:cNvSpPr>
          <p:nvPr/>
        </p:nvSpPr>
        <p:spPr bwMode="auto">
          <a:xfrm>
            <a:off x="0" y="3333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cs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eaLnBrk="1" hangingPunct="1">
              <a:spcBef>
                <a:spcPct val="0"/>
              </a:spcBef>
              <a:buClrTx/>
              <a:buFontTx/>
              <a:buNone/>
            </a:pPr>
            <a:endParaRPr lang="en-US" sz="1800"/>
          </a:p>
        </p:txBody>
      </p:sp>
      <p:sp>
        <p:nvSpPr>
          <p:cNvPr id="39941"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cs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eaLnBrk="1" hangingPunct="1">
              <a:spcBef>
                <a:spcPct val="0"/>
              </a:spcBef>
              <a:buClrTx/>
              <a:buFontTx/>
              <a:buNone/>
            </a:pPr>
            <a:endParaRPr lang="en-US" sz="1800"/>
          </a:p>
        </p:txBody>
      </p:sp>
      <p:sp>
        <p:nvSpPr>
          <p:cNvPr id="39942" name="Rectangle 3"/>
          <p:cNvSpPr>
            <a:spLocks noChangeArrowheads="1"/>
          </p:cNvSpPr>
          <p:nvPr/>
        </p:nvSpPr>
        <p:spPr bwMode="auto">
          <a:xfrm>
            <a:off x="0" y="2286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cs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eaLnBrk="1" hangingPunct="1">
              <a:spcBef>
                <a:spcPct val="0"/>
              </a:spcBef>
              <a:buClrTx/>
              <a:buFontTx/>
              <a:buNone/>
            </a:pPr>
            <a:endParaRPr lang="en-US" sz="1800"/>
          </a:p>
        </p:txBody>
      </p:sp>
      <p:sp>
        <p:nvSpPr>
          <p:cNvPr id="39943" name="Rectangle 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cs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eaLnBrk="1" hangingPunct="1">
              <a:spcBef>
                <a:spcPct val="0"/>
              </a:spcBef>
              <a:buClrTx/>
              <a:buFontTx/>
              <a:buNone/>
            </a:pPr>
            <a:endParaRPr lang="en-US" sz="1800"/>
          </a:p>
        </p:txBody>
      </p:sp>
      <p:sp>
        <p:nvSpPr>
          <p:cNvPr id="39944" name="Rectangle 5"/>
          <p:cNvSpPr>
            <a:spLocks noChangeArrowheads="1"/>
          </p:cNvSpPr>
          <p:nvPr/>
        </p:nvSpPr>
        <p:spPr bwMode="auto">
          <a:xfrm>
            <a:off x="0" y="8191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cs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eaLnBrk="1" hangingPunct="1">
              <a:spcBef>
                <a:spcPct val="0"/>
              </a:spcBef>
              <a:buClrTx/>
              <a:buFontTx/>
              <a:buNone/>
            </a:pPr>
            <a:endParaRPr lang="en-US" sz="1800"/>
          </a:p>
        </p:txBody>
      </p:sp>
      <p:sp>
        <p:nvSpPr>
          <p:cNvPr id="39945" name="Content Placeholder 11"/>
          <p:cNvSpPr>
            <a:spLocks noGrp="1"/>
          </p:cNvSpPr>
          <p:nvPr>
            <p:ph idx="1"/>
          </p:nvPr>
        </p:nvSpPr>
        <p:spPr/>
        <p:txBody>
          <a:bodyPr/>
          <a:lstStyle/>
          <a:p>
            <a:pPr algn="r" rtl="1"/>
            <a:r>
              <a:rPr lang="fa-IR" sz="2400" dirty="0" smtClean="0"/>
              <a:t>برای هر متغیر که به طور تصادفی جهش پیدا کند، مقدار متغیر به صورت زیر تغییر می کند:</a:t>
            </a:r>
          </a:p>
          <a:p>
            <a:pPr algn="r" rtl="1"/>
            <a:endParaRPr lang="fa-IR" sz="2400" dirty="0"/>
          </a:p>
          <a:p>
            <a:pPr algn="r" rtl="1"/>
            <a:endParaRPr lang="fa-IR" sz="2400" dirty="0" smtClean="0"/>
          </a:p>
          <a:p>
            <a:pPr algn="r" rtl="1"/>
            <a:r>
              <a:rPr lang="en-US" sz="2400" dirty="0" smtClean="0"/>
              <a:t>N(0,</a:t>
            </a:r>
            <a:r>
              <a:rPr lang="el-GR" sz="2400" dirty="0" smtClean="0"/>
              <a:t>σ</a:t>
            </a:r>
            <a:r>
              <a:rPr lang="en-US" sz="2400" dirty="0" smtClean="0"/>
              <a:t>)</a:t>
            </a:r>
            <a:r>
              <a:rPr lang="fa-IR" sz="2400" dirty="0" smtClean="0"/>
              <a:t> يک عدد تصادفی است که با تابع توزيع احتمال نرمال (گوسی) با ميانگين 0 و واريانس </a:t>
            </a:r>
            <a:r>
              <a:rPr lang="el-GR" sz="2400" dirty="0" smtClean="0"/>
              <a:t>σ</a:t>
            </a:r>
            <a:r>
              <a:rPr lang="fa-IR" sz="2400" dirty="0" smtClean="0"/>
              <a:t> توليد می شود.</a:t>
            </a:r>
            <a:endParaRPr lang="en-US" sz="2400" dirty="0" smtClean="0"/>
          </a:p>
        </p:txBody>
      </p:sp>
      <p:sp>
        <p:nvSpPr>
          <p:cNvPr id="39946" name="Rectangle 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cs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eaLnBrk="1" hangingPunct="1">
              <a:spcBef>
                <a:spcPct val="0"/>
              </a:spcBef>
              <a:buClrTx/>
              <a:buFontTx/>
              <a:buNone/>
            </a:pPr>
            <a:endParaRPr lang="en-US" sz="1800"/>
          </a:p>
        </p:txBody>
      </p:sp>
      <p:sp>
        <p:nvSpPr>
          <p:cNvPr id="39947" name="Rectangle 5"/>
          <p:cNvSpPr>
            <a:spLocks noChangeArrowheads="1"/>
          </p:cNvSpPr>
          <p:nvPr/>
        </p:nvSpPr>
        <p:spPr bwMode="auto">
          <a:xfrm>
            <a:off x="0" y="4191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cs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eaLnBrk="1" hangingPunct="1">
              <a:spcBef>
                <a:spcPct val="0"/>
              </a:spcBef>
              <a:buClrTx/>
              <a:buFontTx/>
              <a:buNone/>
            </a:pPr>
            <a:endParaRPr lang="en-US" sz="1800"/>
          </a:p>
        </p:txBody>
      </p:sp>
      <p:sp>
        <p:nvSpPr>
          <p:cNvPr id="39948"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cs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eaLnBrk="1" hangingPunct="1">
              <a:spcBef>
                <a:spcPct val="0"/>
              </a:spcBef>
              <a:buClrTx/>
              <a:buFontTx/>
              <a:buNone/>
            </a:pPr>
            <a:endParaRPr lang="en-US" sz="1800"/>
          </a:p>
        </p:txBody>
      </p:sp>
      <p:sp>
        <p:nvSpPr>
          <p:cNvPr id="39949" name="Rectangle 3"/>
          <p:cNvSpPr>
            <a:spLocks noChangeArrowheads="1"/>
          </p:cNvSpPr>
          <p:nvPr/>
        </p:nvSpPr>
        <p:spPr bwMode="auto">
          <a:xfrm>
            <a:off x="0" y="190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cs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eaLnBrk="1" hangingPunct="1">
              <a:spcBef>
                <a:spcPct val="0"/>
              </a:spcBef>
              <a:buClrTx/>
              <a:buFontTx/>
              <a:buNone/>
            </a:pPr>
            <a:endParaRPr lang="en-US" sz="1800"/>
          </a:p>
        </p:txBody>
      </p:sp>
      <p:sp>
        <p:nvSpPr>
          <p:cNvPr id="39950" name="Rectangle 1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cs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eaLnBrk="1" hangingPunct="1">
              <a:spcBef>
                <a:spcPct val="0"/>
              </a:spcBef>
              <a:buClrTx/>
              <a:buFontTx/>
              <a:buNone/>
            </a:pPr>
            <a:endParaRPr lang="en-US" sz="1800"/>
          </a:p>
        </p:txBody>
      </p:sp>
      <p:graphicFrame>
        <p:nvGraphicFramePr>
          <p:cNvPr id="39951" name="Object 16"/>
          <p:cNvGraphicFramePr>
            <a:graphicFrameLocks noChangeAspect="1"/>
          </p:cNvGraphicFramePr>
          <p:nvPr/>
        </p:nvGraphicFramePr>
        <p:xfrm>
          <a:off x="1828800" y="2514600"/>
          <a:ext cx="3429000" cy="685800"/>
        </p:xfrm>
        <a:graphic>
          <a:graphicData uri="http://schemas.openxmlformats.org/presentationml/2006/ole">
            <mc:AlternateContent xmlns:mc="http://schemas.openxmlformats.org/markup-compatibility/2006">
              <mc:Choice xmlns:v="urn:schemas-microsoft-com:vml" Requires="v">
                <p:oleObj spid="_x0000_s39962" name="Equation" r:id="rId4" imgW="952087" imgH="190417" progId="Equation.3">
                  <p:embed/>
                </p:oleObj>
              </mc:Choice>
              <mc:Fallback>
                <p:oleObj name="Equation" r:id="rId4" imgW="952087" imgH="190417" progId="Equation.3">
                  <p:embed/>
                  <p:pic>
                    <p:nvPicPr>
                      <p:cNvPr id="0" name="Object 1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28800" y="2514600"/>
                        <a:ext cx="34290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9952" name="Rectangle 18"/>
          <p:cNvSpPr>
            <a:spLocks noChangeArrowheads="1"/>
          </p:cNvSpPr>
          <p:nvPr/>
        </p:nvSpPr>
        <p:spPr bwMode="auto">
          <a:xfrm>
            <a:off x="0" y="190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cs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eaLnBrk="1" hangingPunct="1">
              <a:spcBef>
                <a:spcPct val="0"/>
              </a:spcBef>
              <a:buClrTx/>
              <a:buFontTx/>
              <a:buNone/>
            </a:pPr>
            <a:endParaRPr lang="en-US" sz="1800"/>
          </a:p>
        </p:txBody>
      </p:sp>
      <p:pic>
        <p:nvPicPr>
          <p:cNvPr id="4" name="Picture 3"/>
          <p:cNvPicPr>
            <a:picLocks noChangeAspect="1"/>
          </p:cNvPicPr>
          <p:nvPr/>
        </p:nvPicPr>
        <p:blipFill>
          <a:blip r:embed="rId6"/>
          <a:stretch>
            <a:fillRect/>
          </a:stretch>
        </p:blipFill>
        <p:spPr>
          <a:xfrm>
            <a:off x="228600" y="3922889"/>
            <a:ext cx="3657600" cy="2817917"/>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685800" y="304800"/>
            <a:ext cx="7889875" cy="762000"/>
          </a:xfrm>
        </p:spPr>
        <p:txBody>
          <a:bodyPr/>
          <a:lstStyle/>
          <a:p>
            <a:pPr algn="r" rtl="1"/>
            <a:r>
              <a:rPr lang="fa-IR" sz="3600" smtClean="0"/>
              <a:t>ساير مراحل</a:t>
            </a:r>
            <a:endParaRPr lang="en-US" sz="3600" smtClean="0"/>
          </a:p>
        </p:txBody>
      </p:sp>
      <p:sp>
        <p:nvSpPr>
          <p:cNvPr id="41987"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cs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eaLnBrk="1" hangingPunct="1">
              <a:spcBef>
                <a:spcPct val="0"/>
              </a:spcBef>
              <a:buClrTx/>
              <a:buFontTx/>
              <a:buNone/>
            </a:pPr>
            <a:endParaRPr lang="en-US" sz="1800"/>
          </a:p>
        </p:txBody>
      </p:sp>
      <p:sp>
        <p:nvSpPr>
          <p:cNvPr id="41988" name="Rectangle 3"/>
          <p:cNvSpPr>
            <a:spLocks noChangeArrowheads="1"/>
          </p:cNvSpPr>
          <p:nvPr/>
        </p:nvSpPr>
        <p:spPr bwMode="auto">
          <a:xfrm>
            <a:off x="0" y="3333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cs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eaLnBrk="1" hangingPunct="1">
              <a:spcBef>
                <a:spcPct val="0"/>
              </a:spcBef>
              <a:buClrTx/>
              <a:buFontTx/>
              <a:buNone/>
            </a:pPr>
            <a:endParaRPr lang="en-US" sz="1800"/>
          </a:p>
        </p:txBody>
      </p:sp>
      <p:sp>
        <p:nvSpPr>
          <p:cNvPr id="41989"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cs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eaLnBrk="1" hangingPunct="1">
              <a:spcBef>
                <a:spcPct val="0"/>
              </a:spcBef>
              <a:buClrTx/>
              <a:buFontTx/>
              <a:buNone/>
            </a:pPr>
            <a:endParaRPr lang="en-US" sz="1800"/>
          </a:p>
        </p:txBody>
      </p:sp>
      <p:sp>
        <p:nvSpPr>
          <p:cNvPr id="41990" name="Rectangle 3"/>
          <p:cNvSpPr>
            <a:spLocks noChangeArrowheads="1"/>
          </p:cNvSpPr>
          <p:nvPr/>
        </p:nvSpPr>
        <p:spPr bwMode="auto">
          <a:xfrm>
            <a:off x="0" y="2286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cs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eaLnBrk="1" hangingPunct="1">
              <a:spcBef>
                <a:spcPct val="0"/>
              </a:spcBef>
              <a:buClrTx/>
              <a:buFontTx/>
              <a:buNone/>
            </a:pPr>
            <a:endParaRPr lang="en-US" sz="1800"/>
          </a:p>
        </p:txBody>
      </p:sp>
      <p:sp>
        <p:nvSpPr>
          <p:cNvPr id="41991" name="Rectangle 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cs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eaLnBrk="1" hangingPunct="1">
              <a:spcBef>
                <a:spcPct val="0"/>
              </a:spcBef>
              <a:buClrTx/>
              <a:buFontTx/>
              <a:buNone/>
            </a:pPr>
            <a:endParaRPr lang="en-US" sz="1800"/>
          </a:p>
        </p:txBody>
      </p:sp>
      <p:sp>
        <p:nvSpPr>
          <p:cNvPr id="41992" name="Rectangle 5"/>
          <p:cNvSpPr>
            <a:spLocks noChangeArrowheads="1"/>
          </p:cNvSpPr>
          <p:nvPr/>
        </p:nvSpPr>
        <p:spPr bwMode="auto">
          <a:xfrm>
            <a:off x="0" y="8191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cs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eaLnBrk="1" hangingPunct="1">
              <a:spcBef>
                <a:spcPct val="0"/>
              </a:spcBef>
              <a:buClrTx/>
              <a:buFontTx/>
              <a:buNone/>
            </a:pPr>
            <a:endParaRPr lang="en-US" sz="1800"/>
          </a:p>
        </p:txBody>
      </p:sp>
      <p:sp>
        <p:nvSpPr>
          <p:cNvPr id="41993" name="Content Placeholder 11"/>
          <p:cNvSpPr>
            <a:spLocks noGrp="1"/>
          </p:cNvSpPr>
          <p:nvPr>
            <p:ph idx="1"/>
          </p:nvPr>
        </p:nvSpPr>
        <p:spPr/>
        <p:txBody>
          <a:bodyPr/>
          <a:lstStyle/>
          <a:p>
            <a:pPr algn="r" rtl="1"/>
            <a:r>
              <a:rPr lang="fa-IR" sz="2400" b="1" smtClean="0"/>
              <a:t>جايگزيني نسل بعد</a:t>
            </a:r>
          </a:p>
          <a:p>
            <a:pPr algn="r" rtl="1"/>
            <a:r>
              <a:rPr lang="fa-IR" sz="2400" b="1" smtClean="0"/>
              <a:t>چک کردن شرط توقف</a:t>
            </a:r>
            <a:endParaRPr lang="en-US" sz="2400" smtClean="0"/>
          </a:p>
        </p:txBody>
      </p:sp>
      <p:sp>
        <p:nvSpPr>
          <p:cNvPr id="41994" name="Rectangle 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cs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eaLnBrk="1" hangingPunct="1">
              <a:spcBef>
                <a:spcPct val="0"/>
              </a:spcBef>
              <a:buClrTx/>
              <a:buFontTx/>
              <a:buNone/>
            </a:pPr>
            <a:endParaRPr lang="en-US" sz="1800"/>
          </a:p>
        </p:txBody>
      </p:sp>
      <p:sp>
        <p:nvSpPr>
          <p:cNvPr id="41995" name="Rectangle 5"/>
          <p:cNvSpPr>
            <a:spLocks noChangeArrowheads="1"/>
          </p:cNvSpPr>
          <p:nvPr/>
        </p:nvSpPr>
        <p:spPr bwMode="auto">
          <a:xfrm>
            <a:off x="0" y="4191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cs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eaLnBrk="1" hangingPunct="1">
              <a:spcBef>
                <a:spcPct val="0"/>
              </a:spcBef>
              <a:buClrTx/>
              <a:buFontTx/>
              <a:buNone/>
            </a:pPr>
            <a:endParaRPr lang="en-US" sz="1800"/>
          </a:p>
        </p:txBody>
      </p:sp>
      <p:sp>
        <p:nvSpPr>
          <p:cNvPr id="41996"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cs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eaLnBrk="1" hangingPunct="1">
              <a:spcBef>
                <a:spcPct val="0"/>
              </a:spcBef>
              <a:buClrTx/>
              <a:buFontTx/>
              <a:buNone/>
            </a:pPr>
            <a:endParaRPr lang="en-US" sz="1800"/>
          </a:p>
        </p:txBody>
      </p:sp>
      <p:sp>
        <p:nvSpPr>
          <p:cNvPr id="41997" name="Rectangle 3"/>
          <p:cNvSpPr>
            <a:spLocks noChangeArrowheads="1"/>
          </p:cNvSpPr>
          <p:nvPr/>
        </p:nvSpPr>
        <p:spPr bwMode="auto">
          <a:xfrm>
            <a:off x="0" y="190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cs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eaLnBrk="1" hangingPunct="1">
              <a:spcBef>
                <a:spcPct val="0"/>
              </a:spcBef>
              <a:buClrTx/>
              <a:buFontTx/>
              <a:buNone/>
            </a:pPr>
            <a:endParaRPr lang="en-US" sz="180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p:txBody>
          <a:bodyPr/>
          <a:lstStyle/>
          <a:p>
            <a:pPr algn="r"/>
            <a:r>
              <a:rPr lang="fa-IR" smtClean="0"/>
              <a:t>ارزيابی</a:t>
            </a:r>
          </a:p>
        </p:txBody>
      </p:sp>
      <p:sp>
        <p:nvSpPr>
          <p:cNvPr id="44035"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Verdana" panose="020B0604030504040204" pitchFamily="34" charset="0"/>
                <a:cs typeface="Arial" panose="020B0604020202020204" pitchFamily="34" charset="0"/>
              </a:defRPr>
            </a:lvl1pPr>
            <a:lvl2pPr marL="742950" indent="-285750">
              <a:defRPr>
                <a:solidFill>
                  <a:schemeClr val="tx1"/>
                </a:solidFill>
                <a:latin typeface="Verdana" panose="020B0604030504040204" pitchFamily="34" charset="0"/>
                <a:cs typeface="Arial" panose="020B0604020202020204" pitchFamily="34" charset="0"/>
              </a:defRPr>
            </a:lvl2pPr>
            <a:lvl3pPr marL="1143000" indent="-228600">
              <a:defRPr>
                <a:solidFill>
                  <a:schemeClr val="tx1"/>
                </a:solidFill>
                <a:latin typeface="Verdana" panose="020B0604030504040204" pitchFamily="34" charset="0"/>
                <a:cs typeface="Arial" panose="020B0604020202020204" pitchFamily="34" charset="0"/>
              </a:defRPr>
            </a:lvl3pPr>
            <a:lvl4pPr marL="1600200" indent="-228600">
              <a:defRPr>
                <a:solidFill>
                  <a:schemeClr val="tx1"/>
                </a:solidFill>
                <a:latin typeface="Verdana" panose="020B0604030504040204" pitchFamily="34" charset="0"/>
                <a:cs typeface="Arial" panose="020B0604020202020204" pitchFamily="34" charset="0"/>
              </a:defRPr>
            </a:lvl4pPr>
            <a:lvl5pPr marL="2057400" indent="-228600">
              <a:defRPr>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9pPr>
          </a:lstStyle>
          <a:p>
            <a:fld id="{FC7F5013-1B04-496F-B8F1-FB37D8171B7A}" type="slidenum">
              <a:rPr lang="ar-SA"/>
              <a:pPr/>
              <a:t>23</a:t>
            </a:fld>
            <a:endParaRPr lang="en-US"/>
          </a:p>
        </p:txBody>
      </p:sp>
      <p:sp>
        <p:nvSpPr>
          <p:cNvPr id="5" name="TextBox 4"/>
          <p:cNvSpPr txBox="1">
            <a:spLocks noRot="1" noChangeAspect="1" noMove="1" noResize="1" noEditPoints="1" noAdjustHandles="1" noChangeArrowheads="1" noChangeShapeType="1" noTextEdit="1"/>
          </p:cNvSpPr>
          <p:nvPr/>
        </p:nvSpPr>
        <p:spPr>
          <a:xfrm>
            <a:off x="928351" y="2132465"/>
            <a:ext cx="1194366" cy="2478435"/>
          </a:xfrm>
          <a:prstGeom prst="rect">
            <a:avLst/>
          </a:prstGeom>
          <a:blipFill rotWithShape="0">
            <a:blip r:embed="rId2"/>
            <a:stretch>
              <a:fillRect/>
            </a:stretch>
          </a:blipFill>
        </p:spPr>
        <p:txBody>
          <a:bodyPr/>
          <a:lstStyle/>
          <a:p>
            <a:pPr eaLnBrk="1" hangingPunct="1">
              <a:defRPr/>
            </a:pPr>
            <a:r>
              <a:rPr lang="fa-IR">
                <a:noFill/>
              </a:rPr>
              <a:t> </a:t>
            </a:r>
          </a:p>
        </p:txBody>
      </p:sp>
      <p:sp>
        <p:nvSpPr>
          <p:cNvPr id="6" name="TextBox 5"/>
          <p:cNvSpPr txBox="1">
            <a:spLocks noRot="1" noChangeAspect="1" noMove="1" noResize="1" noEditPoints="1" noAdjustHandles="1" noChangeArrowheads="1" noChangeShapeType="1" noTextEdit="1"/>
          </p:cNvSpPr>
          <p:nvPr/>
        </p:nvSpPr>
        <p:spPr>
          <a:xfrm>
            <a:off x="2888543" y="2132465"/>
            <a:ext cx="1194366" cy="2478435"/>
          </a:xfrm>
          <a:prstGeom prst="rect">
            <a:avLst/>
          </a:prstGeom>
          <a:blipFill rotWithShape="0">
            <a:blip r:embed="rId3"/>
            <a:stretch>
              <a:fillRect/>
            </a:stretch>
          </a:blipFill>
        </p:spPr>
        <p:txBody>
          <a:bodyPr/>
          <a:lstStyle/>
          <a:p>
            <a:pPr eaLnBrk="1" hangingPunct="1">
              <a:defRPr/>
            </a:pPr>
            <a:r>
              <a:rPr lang="fa-IR">
                <a:noFill/>
              </a:rPr>
              <a:t> </a:t>
            </a:r>
          </a:p>
        </p:txBody>
      </p:sp>
      <p:sp>
        <p:nvSpPr>
          <p:cNvPr id="7" name="TextBox 6"/>
          <p:cNvSpPr txBox="1">
            <a:spLocks noRot="1" noChangeAspect="1" noMove="1" noResize="1" noEditPoints="1" noAdjustHandles="1" noChangeArrowheads="1" noChangeShapeType="1" noTextEdit="1"/>
          </p:cNvSpPr>
          <p:nvPr/>
        </p:nvSpPr>
        <p:spPr>
          <a:xfrm>
            <a:off x="7010400" y="2130862"/>
            <a:ext cx="1209049" cy="2480038"/>
          </a:xfrm>
          <a:prstGeom prst="rect">
            <a:avLst/>
          </a:prstGeom>
          <a:blipFill rotWithShape="0">
            <a:blip r:embed="rId4"/>
            <a:stretch>
              <a:fillRect/>
            </a:stretch>
          </a:blipFill>
        </p:spPr>
        <p:txBody>
          <a:bodyPr/>
          <a:lstStyle/>
          <a:p>
            <a:pPr eaLnBrk="1" hangingPunct="1">
              <a:defRPr/>
            </a:pPr>
            <a:r>
              <a:rPr lang="fa-IR">
                <a:noFill/>
              </a:rPr>
              <a:t> </a:t>
            </a:r>
          </a:p>
        </p:txBody>
      </p:sp>
      <p:sp>
        <p:nvSpPr>
          <p:cNvPr id="44039" name="TextBox 7"/>
          <p:cNvSpPr txBox="1">
            <a:spLocks noChangeArrowheads="1"/>
          </p:cNvSpPr>
          <p:nvPr/>
        </p:nvSpPr>
        <p:spPr bwMode="auto">
          <a:xfrm>
            <a:off x="1219200" y="1677988"/>
            <a:ext cx="6127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Verdana" panose="020B0604030504040204" pitchFamily="34" charset="0"/>
                <a:cs typeface="Arial" panose="020B0604020202020204" pitchFamily="34" charset="0"/>
              </a:defRPr>
            </a:lvl1pPr>
            <a:lvl2pPr marL="742950" indent="-285750">
              <a:defRPr>
                <a:solidFill>
                  <a:schemeClr val="tx1"/>
                </a:solidFill>
                <a:latin typeface="Verdana" panose="020B0604030504040204" pitchFamily="34" charset="0"/>
                <a:cs typeface="Arial" panose="020B0604020202020204" pitchFamily="34" charset="0"/>
              </a:defRPr>
            </a:lvl2pPr>
            <a:lvl3pPr marL="1143000" indent="-228600">
              <a:defRPr>
                <a:solidFill>
                  <a:schemeClr val="tx1"/>
                </a:solidFill>
                <a:latin typeface="Verdana" panose="020B0604030504040204" pitchFamily="34" charset="0"/>
                <a:cs typeface="Arial" panose="020B0604020202020204" pitchFamily="34" charset="0"/>
              </a:defRPr>
            </a:lvl3pPr>
            <a:lvl4pPr marL="1600200" indent="-228600">
              <a:defRPr>
                <a:solidFill>
                  <a:schemeClr val="tx1"/>
                </a:solidFill>
                <a:latin typeface="Verdana" panose="020B0604030504040204" pitchFamily="34" charset="0"/>
                <a:cs typeface="Arial" panose="020B0604020202020204" pitchFamily="34" charset="0"/>
              </a:defRPr>
            </a:lvl4pPr>
            <a:lvl5pPr marL="2057400" indent="-228600">
              <a:defRPr>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9pPr>
          </a:lstStyle>
          <a:p>
            <a:pPr eaLnBrk="1" hangingPunct="1"/>
            <a:r>
              <a:rPr lang="en-US"/>
              <a:t>t=1</a:t>
            </a:r>
            <a:endParaRPr lang="fa-IR"/>
          </a:p>
        </p:txBody>
      </p:sp>
      <p:sp>
        <p:nvSpPr>
          <p:cNvPr id="44040" name="TextBox 8"/>
          <p:cNvSpPr txBox="1">
            <a:spLocks noChangeArrowheads="1"/>
          </p:cNvSpPr>
          <p:nvPr/>
        </p:nvSpPr>
        <p:spPr bwMode="auto">
          <a:xfrm>
            <a:off x="3048000" y="1676400"/>
            <a:ext cx="6127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Verdana" panose="020B0604030504040204" pitchFamily="34" charset="0"/>
                <a:cs typeface="Arial" panose="020B0604020202020204" pitchFamily="34" charset="0"/>
              </a:defRPr>
            </a:lvl1pPr>
            <a:lvl2pPr marL="742950" indent="-285750">
              <a:defRPr>
                <a:solidFill>
                  <a:schemeClr val="tx1"/>
                </a:solidFill>
                <a:latin typeface="Verdana" panose="020B0604030504040204" pitchFamily="34" charset="0"/>
                <a:cs typeface="Arial" panose="020B0604020202020204" pitchFamily="34" charset="0"/>
              </a:defRPr>
            </a:lvl2pPr>
            <a:lvl3pPr marL="1143000" indent="-228600">
              <a:defRPr>
                <a:solidFill>
                  <a:schemeClr val="tx1"/>
                </a:solidFill>
                <a:latin typeface="Verdana" panose="020B0604030504040204" pitchFamily="34" charset="0"/>
                <a:cs typeface="Arial" panose="020B0604020202020204" pitchFamily="34" charset="0"/>
              </a:defRPr>
            </a:lvl3pPr>
            <a:lvl4pPr marL="1600200" indent="-228600">
              <a:defRPr>
                <a:solidFill>
                  <a:schemeClr val="tx1"/>
                </a:solidFill>
                <a:latin typeface="Verdana" panose="020B0604030504040204" pitchFamily="34" charset="0"/>
                <a:cs typeface="Arial" panose="020B0604020202020204" pitchFamily="34" charset="0"/>
              </a:defRPr>
            </a:lvl4pPr>
            <a:lvl5pPr marL="2057400" indent="-228600">
              <a:defRPr>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9pPr>
          </a:lstStyle>
          <a:p>
            <a:pPr eaLnBrk="1" hangingPunct="1"/>
            <a:r>
              <a:rPr lang="en-US"/>
              <a:t>t=2</a:t>
            </a:r>
            <a:endParaRPr lang="fa-IR"/>
          </a:p>
        </p:txBody>
      </p:sp>
      <p:sp>
        <p:nvSpPr>
          <p:cNvPr id="44041" name="TextBox 9"/>
          <p:cNvSpPr txBox="1">
            <a:spLocks noChangeArrowheads="1"/>
          </p:cNvSpPr>
          <p:nvPr/>
        </p:nvSpPr>
        <p:spPr bwMode="auto">
          <a:xfrm>
            <a:off x="7237413" y="1762125"/>
            <a:ext cx="60801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Verdana" panose="020B0604030504040204" pitchFamily="34" charset="0"/>
                <a:cs typeface="Arial" panose="020B0604020202020204" pitchFamily="34" charset="0"/>
              </a:defRPr>
            </a:lvl1pPr>
            <a:lvl2pPr marL="742950" indent="-285750">
              <a:defRPr>
                <a:solidFill>
                  <a:schemeClr val="tx1"/>
                </a:solidFill>
                <a:latin typeface="Verdana" panose="020B0604030504040204" pitchFamily="34" charset="0"/>
                <a:cs typeface="Arial" panose="020B0604020202020204" pitchFamily="34" charset="0"/>
              </a:defRPr>
            </a:lvl2pPr>
            <a:lvl3pPr marL="1143000" indent="-228600">
              <a:defRPr>
                <a:solidFill>
                  <a:schemeClr val="tx1"/>
                </a:solidFill>
                <a:latin typeface="Verdana" panose="020B0604030504040204" pitchFamily="34" charset="0"/>
                <a:cs typeface="Arial" panose="020B0604020202020204" pitchFamily="34" charset="0"/>
              </a:defRPr>
            </a:lvl3pPr>
            <a:lvl4pPr marL="1600200" indent="-228600">
              <a:defRPr>
                <a:solidFill>
                  <a:schemeClr val="tx1"/>
                </a:solidFill>
                <a:latin typeface="Verdana" panose="020B0604030504040204" pitchFamily="34" charset="0"/>
                <a:cs typeface="Arial" panose="020B0604020202020204" pitchFamily="34" charset="0"/>
              </a:defRPr>
            </a:lvl4pPr>
            <a:lvl5pPr marL="2057400" indent="-228600">
              <a:defRPr>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9pPr>
          </a:lstStyle>
          <a:p>
            <a:pPr eaLnBrk="1" hangingPunct="1"/>
            <a:r>
              <a:rPr lang="en-US"/>
              <a:t>t=T</a:t>
            </a:r>
            <a:endParaRPr lang="fa-IR"/>
          </a:p>
        </p:txBody>
      </p:sp>
      <p:cxnSp>
        <p:nvCxnSpPr>
          <p:cNvPr id="12" name="Straight Connector 11"/>
          <p:cNvCxnSpPr/>
          <p:nvPr/>
        </p:nvCxnSpPr>
        <p:spPr>
          <a:xfrm>
            <a:off x="457200" y="4810125"/>
            <a:ext cx="8077200" cy="0"/>
          </a:xfrm>
          <a:prstGeom prst="line">
            <a:avLst/>
          </a:prstGeom>
          <a:ln>
            <a:solidFill>
              <a:srgbClr val="0070C0"/>
            </a:solidFill>
          </a:ln>
        </p:spPr>
        <p:style>
          <a:lnRef idx="1">
            <a:schemeClr val="accent6"/>
          </a:lnRef>
          <a:fillRef idx="0">
            <a:schemeClr val="accent6"/>
          </a:fillRef>
          <a:effectRef idx="0">
            <a:schemeClr val="accent6"/>
          </a:effectRef>
          <a:fontRef idx="minor">
            <a:schemeClr val="tx1"/>
          </a:fontRef>
        </p:style>
      </p:cxnSp>
      <p:sp>
        <p:nvSpPr>
          <p:cNvPr id="44043" name="TextBox 12"/>
          <p:cNvSpPr txBox="1">
            <a:spLocks noChangeArrowheads="1"/>
          </p:cNvSpPr>
          <p:nvPr/>
        </p:nvSpPr>
        <p:spPr bwMode="auto">
          <a:xfrm>
            <a:off x="5049838" y="3124200"/>
            <a:ext cx="11303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Verdana" panose="020B0604030504040204" pitchFamily="34" charset="0"/>
                <a:cs typeface="Arial" panose="020B0604020202020204" pitchFamily="34" charset="0"/>
              </a:defRPr>
            </a:lvl1pPr>
            <a:lvl2pPr marL="742950" indent="-285750">
              <a:defRPr>
                <a:solidFill>
                  <a:schemeClr val="tx1"/>
                </a:solidFill>
                <a:latin typeface="Verdana" panose="020B0604030504040204" pitchFamily="34" charset="0"/>
                <a:cs typeface="Arial" panose="020B0604020202020204" pitchFamily="34" charset="0"/>
              </a:defRPr>
            </a:lvl2pPr>
            <a:lvl3pPr marL="1143000" indent="-228600">
              <a:defRPr>
                <a:solidFill>
                  <a:schemeClr val="tx1"/>
                </a:solidFill>
                <a:latin typeface="Verdana" panose="020B0604030504040204" pitchFamily="34" charset="0"/>
                <a:cs typeface="Arial" panose="020B0604020202020204" pitchFamily="34" charset="0"/>
              </a:defRPr>
            </a:lvl3pPr>
            <a:lvl4pPr marL="1600200" indent="-228600">
              <a:defRPr>
                <a:solidFill>
                  <a:schemeClr val="tx1"/>
                </a:solidFill>
                <a:latin typeface="Verdana" panose="020B0604030504040204" pitchFamily="34" charset="0"/>
                <a:cs typeface="Arial" panose="020B0604020202020204" pitchFamily="34" charset="0"/>
              </a:defRPr>
            </a:lvl4pPr>
            <a:lvl5pPr marL="2057400" indent="-228600">
              <a:defRPr>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9pPr>
          </a:lstStyle>
          <a:p>
            <a:pPr eaLnBrk="1" hangingPunct="1"/>
            <a:r>
              <a:rPr lang="en-US"/>
              <a:t>……………</a:t>
            </a:r>
            <a:endParaRPr lang="fa-IR"/>
          </a:p>
        </p:txBody>
      </p:sp>
      <p:sp>
        <p:nvSpPr>
          <p:cNvPr id="44044" name="TextBox 13"/>
          <p:cNvSpPr txBox="1">
            <a:spLocks noChangeArrowheads="1"/>
          </p:cNvSpPr>
          <p:nvPr/>
        </p:nvSpPr>
        <p:spPr bwMode="auto">
          <a:xfrm>
            <a:off x="36513" y="4881563"/>
            <a:ext cx="78581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Verdana" panose="020B0604030504040204" pitchFamily="34" charset="0"/>
                <a:cs typeface="Arial" panose="020B0604020202020204" pitchFamily="34" charset="0"/>
              </a:defRPr>
            </a:lvl1pPr>
            <a:lvl2pPr marL="742950" indent="-285750">
              <a:defRPr>
                <a:solidFill>
                  <a:schemeClr val="tx1"/>
                </a:solidFill>
                <a:latin typeface="Verdana" panose="020B0604030504040204" pitchFamily="34" charset="0"/>
                <a:cs typeface="Arial" panose="020B0604020202020204" pitchFamily="34" charset="0"/>
              </a:defRPr>
            </a:lvl2pPr>
            <a:lvl3pPr marL="1143000" indent="-228600">
              <a:defRPr>
                <a:solidFill>
                  <a:schemeClr val="tx1"/>
                </a:solidFill>
                <a:latin typeface="Verdana" panose="020B0604030504040204" pitchFamily="34" charset="0"/>
                <a:cs typeface="Arial" panose="020B0604020202020204" pitchFamily="34" charset="0"/>
              </a:defRPr>
            </a:lvl3pPr>
            <a:lvl4pPr marL="1600200" indent="-228600">
              <a:defRPr>
                <a:solidFill>
                  <a:schemeClr val="tx1"/>
                </a:solidFill>
                <a:latin typeface="Verdana" panose="020B0604030504040204" pitchFamily="34" charset="0"/>
                <a:cs typeface="Arial" panose="020B0604020202020204" pitchFamily="34" charset="0"/>
              </a:defRPr>
            </a:lvl4pPr>
            <a:lvl5pPr marL="2057400" indent="-228600">
              <a:defRPr>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9pPr>
          </a:lstStyle>
          <a:p>
            <a:pPr eaLnBrk="1" hangingPunct="1"/>
            <a:r>
              <a:rPr lang="en-US"/>
              <a:t>mean</a:t>
            </a:r>
          </a:p>
          <a:p>
            <a:pPr eaLnBrk="1" hangingPunct="1"/>
            <a:r>
              <a:rPr lang="en-US"/>
              <a:t>Fitness=[mf(1)                 mf(2)           ………………………      mf(T)]</a:t>
            </a:r>
            <a:endParaRPr lang="fa-IR"/>
          </a:p>
        </p:txBody>
      </p:sp>
      <p:sp>
        <p:nvSpPr>
          <p:cNvPr id="44045" name="Rectangle 14"/>
          <p:cNvSpPr>
            <a:spLocks noChangeArrowheads="1"/>
          </p:cNvSpPr>
          <p:nvPr/>
        </p:nvSpPr>
        <p:spPr bwMode="auto">
          <a:xfrm>
            <a:off x="8183563" y="5575300"/>
            <a:ext cx="1065212"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Verdana" panose="020B0604030504040204" pitchFamily="34" charset="0"/>
                <a:cs typeface="Arial" panose="020B0604020202020204" pitchFamily="34" charset="0"/>
              </a:defRPr>
            </a:lvl1pPr>
            <a:lvl2pPr marL="742950" indent="-285750">
              <a:defRPr>
                <a:solidFill>
                  <a:schemeClr val="tx1"/>
                </a:solidFill>
                <a:latin typeface="Verdana" panose="020B0604030504040204" pitchFamily="34" charset="0"/>
                <a:cs typeface="Arial" panose="020B0604020202020204" pitchFamily="34" charset="0"/>
              </a:defRPr>
            </a:lvl2pPr>
            <a:lvl3pPr marL="1143000" indent="-228600">
              <a:defRPr>
                <a:solidFill>
                  <a:schemeClr val="tx1"/>
                </a:solidFill>
                <a:latin typeface="Verdana" panose="020B0604030504040204" pitchFamily="34" charset="0"/>
                <a:cs typeface="Arial" panose="020B0604020202020204" pitchFamily="34" charset="0"/>
              </a:defRPr>
            </a:lvl3pPr>
            <a:lvl4pPr marL="1600200" indent="-228600">
              <a:defRPr>
                <a:solidFill>
                  <a:schemeClr val="tx1"/>
                </a:solidFill>
                <a:latin typeface="Verdana" panose="020B0604030504040204" pitchFamily="34" charset="0"/>
                <a:cs typeface="Arial" panose="020B0604020202020204" pitchFamily="34" charset="0"/>
              </a:defRPr>
            </a:lvl4pPr>
            <a:lvl5pPr marL="2057400" indent="-228600">
              <a:defRPr>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9pPr>
          </a:lstStyle>
          <a:p>
            <a:pPr eaLnBrk="1" hangingPunct="1"/>
            <a:r>
              <a:rPr lang="fa-IR"/>
              <a:t>بهترين تا هر تکرار</a:t>
            </a:r>
            <a:r>
              <a:rPr lang="en-US"/>
              <a:t> </a:t>
            </a:r>
            <a:endParaRPr lang="fa-IR"/>
          </a:p>
        </p:txBody>
      </p:sp>
      <p:sp>
        <p:nvSpPr>
          <p:cNvPr id="44046" name="TextBox 15"/>
          <p:cNvSpPr txBox="1">
            <a:spLocks noChangeArrowheads="1"/>
          </p:cNvSpPr>
          <p:nvPr/>
        </p:nvSpPr>
        <p:spPr bwMode="auto">
          <a:xfrm>
            <a:off x="36513" y="5527675"/>
            <a:ext cx="782637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Verdana" panose="020B0604030504040204" pitchFamily="34" charset="0"/>
                <a:cs typeface="Arial" panose="020B0604020202020204" pitchFamily="34" charset="0"/>
              </a:defRPr>
            </a:lvl1pPr>
            <a:lvl2pPr marL="742950" indent="-285750">
              <a:defRPr>
                <a:solidFill>
                  <a:schemeClr val="tx1"/>
                </a:solidFill>
                <a:latin typeface="Verdana" panose="020B0604030504040204" pitchFamily="34" charset="0"/>
                <a:cs typeface="Arial" panose="020B0604020202020204" pitchFamily="34" charset="0"/>
              </a:defRPr>
            </a:lvl2pPr>
            <a:lvl3pPr marL="1143000" indent="-228600">
              <a:defRPr>
                <a:solidFill>
                  <a:schemeClr val="tx1"/>
                </a:solidFill>
                <a:latin typeface="Verdana" panose="020B0604030504040204" pitchFamily="34" charset="0"/>
                <a:cs typeface="Arial" panose="020B0604020202020204" pitchFamily="34" charset="0"/>
              </a:defRPr>
            </a:lvl3pPr>
            <a:lvl4pPr marL="1600200" indent="-228600">
              <a:defRPr>
                <a:solidFill>
                  <a:schemeClr val="tx1"/>
                </a:solidFill>
                <a:latin typeface="Verdana" panose="020B0604030504040204" pitchFamily="34" charset="0"/>
                <a:cs typeface="Arial" panose="020B0604020202020204" pitchFamily="34" charset="0"/>
              </a:defRPr>
            </a:lvl4pPr>
            <a:lvl5pPr marL="2057400" indent="-228600">
              <a:defRPr>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9pPr>
          </a:lstStyle>
          <a:p>
            <a:pPr eaLnBrk="1" hangingPunct="1"/>
            <a:r>
              <a:rPr lang="en-US"/>
              <a:t>best</a:t>
            </a:r>
          </a:p>
          <a:p>
            <a:pPr eaLnBrk="1" hangingPunct="1"/>
            <a:r>
              <a:rPr lang="en-US"/>
              <a:t>So far =[bf(1)                    bf(2)           ………………………      bf(T)]</a:t>
            </a:r>
            <a:endParaRPr lang="fa-IR"/>
          </a:p>
        </p:txBody>
      </p:sp>
      <p:sp>
        <p:nvSpPr>
          <p:cNvPr id="44047" name="Rectangle 16"/>
          <p:cNvSpPr>
            <a:spLocks noChangeArrowheads="1"/>
          </p:cNvSpPr>
          <p:nvPr/>
        </p:nvSpPr>
        <p:spPr bwMode="auto">
          <a:xfrm>
            <a:off x="8183563" y="4910138"/>
            <a:ext cx="960437"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Verdana" panose="020B0604030504040204" pitchFamily="34" charset="0"/>
                <a:cs typeface="Arial" panose="020B0604020202020204" pitchFamily="34" charset="0"/>
              </a:defRPr>
            </a:lvl1pPr>
            <a:lvl2pPr marL="742950" indent="-285750">
              <a:defRPr>
                <a:solidFill>
                  <a:schemeClr val="tx1"/>
                </a:solidFill>
                <a:latin typeface="Verdana" panose="020B0604030504040204" pitchFamily="34" charset="0"/>
                <a:cs typeface="Arial" panose="020B0604020202020204" pitchFamily="34" charset="0"/>
              </a:defRPr>
            </a:lvl2pPr>
            <a:lvl3pPr marL="1143000" indent="-228600">
              <a:defRPr>
                <a:solidFill>
                  <a:schemeClr val="tx1"/>
                </a:solidFill>
                <a:latin typeface="Verdana" panose="020B0604030504040204" pitchFamily="34" charset="0"/>
                <a:cs typeface="Arial" panose="020B0604020202020204" pitchFamily="34" charset="0"/>
              </a:defRPr>
            </a:lvl3pPr>
            <a:lvl4pPr marL="1600200" indent="-228600">
              <a:defRPr>
                <a:solidFill>
                  <a:schemeClr val="tx1"/>
                </a:solidFill>
                <a:latin typeface="Verdana" panose="020B0604030504040204" pitchFamily="34" charset="0"/>
                <a:cs typeface="Arial" panose="020B0604020202020204" pitchFamily="34" charset="0"/>
              </a:defRPr>
            </a:lvl4pPr>
            <a:lvl5pPr marL="2057400" indent="-228600">
              <a:defRPr>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9pPr>
          </a:lstStyle>
          <a:p>
            <a:pPr eaLnBrk="1" hangingPunct="1"/>
            <a:r>
              <a:rPr lang="fa-IR"/>
              <a:t>ميانگين هر تکرار</a:t>
            </a:r>
            <a:r>
              <a:rPr lang="en-US"/>
              <a:t> </a:t>
            </a:r>
            <a:endParaRPr lang="fa-I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p:cNvSpPr>
            <a:spLocks noGrp="1"/>
          </p:cNvSpPr>
          <p:nvPr>
            <p:ph type="title"/>
          </p:nvPr>
        </p:nvSpPr>
        <p:spPr/>
        <p:txBody>
          <a:bodyPr/>
          <a:lstStyle/>
          <a:p>
            <a:pPr algn="r"/>
            <a:r>
              <a:rPr lang="fa-IR" smtClean="0"/>
              <a:t>ارزيابی در چند اجرای مستقل الگوريتم</a:t>
            </a:r>
          </a:p>
        </p:txBody>
      </p:sp>
      <p:sp>
        <p:nvSpPr>
          <p:cNvPr id="45059"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Verdana" panose="020B0604030504040204" pitchFamily="34" charset="0"/>
                <a:cs typeface="Arial" panose="020B0604020202020204" pitchFamily="34" charset="0"/>
              </a:defRPr>
            </a:lvl1pPr>
            <a:lvl2pPr marL="742950" indent="-285750">
              <a:defRPr>
                <a:solidFill>
                  <a:schemeClr val="tx1"/>
                </a:solidFill>
                <a:latin typeface="Verdana" panose="020B0604030504040204" pitchFamily="34" charset="0"/>
                <a:cs typeface="Arial" panose="020B0604020202020204" pitchFamily="34" charset="0"/>
              </a:defRPr>
            </a:lvl2pPr>
            <a:lvl3pPr marL="1143000" indent="-228600">
              <a:defRPr>
                <a:solidFill>
                  <a:schemeClr val="tx1"/>
                </a:solidFill>
                <a:latin typeface="Verdana" panose="020B0604030504040204" pitchFamily="34" charset="0"/>
                <a:cs typeface="Arial" panose="020B0604020202020204" pitchFamily="34" charset="0"/>
              </a:defRPr>
            </a:lvl3pPr>
            <a:lvl4pPr marL="1600200" indent="-228600">
              <a:defRPr>
                <a:solidFill>
                  <a:schemeClr val="tx1"/>
                </a:solidFill>
                <a:latin typeface="Verdana" panose="020B0604030504040204" pitchFamily="34" charset="0"/>
                <a:cs typeface="Arial" panose="020B0604020202020204" pitchFamily="34" charset="0"/>
              </a:defRPr>
            </a:lvl4pPr>
            <a:lvl5pPr marL="2057400" indent="-228600">
              <a:defRPr>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9pPr>
          </a:lstStyle>
          <a:p>
            <a:fld id="{75EB96B2-94E0-46FE-B4FE-9A21DE81F61A}" type="slidenum">
              <a:rPr lang="ar-SA"/>
              <a:pPr/>
              <a:t>24</a:t>
            </a:fld>
            <a:endParaRPr lang="en-US"/>
          </a:p>
        </p:txBody>
      </p:sp>
      <p:sp>
        <p:nvSpPr>
          <p:cNvPr id="45060" name="TextBox 15"/>
          <p:cNvSpPr txBox="1">
            <a:spLocks noChangeArrowheads="1"/>
          </p:cNvSpPr>
          <p:nvPr/>
        </p:nvSpPr>
        <p:spPr bwMode="auto">
          <a:xfrm>
            <a:off x="574675" y="1905000"/>
            <a:ext cx="8178800" cy="341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Verdana" panose="020B0604030504040204" pitchFamily="34" charset="0"/>
                <a:cs typeface="Arial" panose="020B0604020202020204" pitchFamily="34" charset="0"/>
              </a:defRPr>
            </a:lvl1pPr>
            <a:lvl2pPr marL="742950" indent="-285750">
              <a:defRPr>
                <a:solidFill>
                  <a:schemeClr val="tx1"/>
                </a:solidFill>
                <a:latin typeface="Verdana" panose="020B0604030504040204" pitchFamily="34" charset="0"/>
                <a:cs typeface="Arial" panose="020B0604020202020204" pitchFamily="34" charset="0"/>
              </a:defRPr>
            </a:lvl2pPr>
            <a:lvl3pPr marL="1143000" indent="-228600">
              <a:defRPr>
                <a:solidFill>
                  <a:schemeClr val="tx1"/>
                </a:solidFill>
                <a:latin typeface="Verdana" panose="020B0604030504040204" pitchFamily="34" charset="0"/>
                <a:cs typeface="Arial" panose="020B0604020202020204" pitchFamily="34" charset="0"/>
              </a:defRPr>
            </a:lvl3pPr>
            <a:lvl4pPr marL="1600200" indent="-228600">
              <a:defRPr>
                <a:solidFill>
                  <a:schemeClr val="tx1"/>
                </a:solidFill>
                <a:latin typeface="Verdana" panose="020B0604030504040204" pitchFamily="34" charset="0"/>
                <a:cs typeface="Arial" panose="020B0604020202020204" pitchFamily="34" charset="0"/>
              </a:defRPr>
            </a:lvl4pPr>
            <a:lvl5pPr marL="2057400" indent="-228600">
              <a:defRPr>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9pPr>
          </a:lstStyle>
          <a:p>
            <a:pPr eaLnBrk="1" hangingPunct="1"/>
            <a:r>
              <a:rPr lang="en-US"/>
              <a:t>Run1       [bf(1)                    bf(2)           ………………………      bf(T)]</a:t>
            </a:r>
          </a:p>
          <a:p>
            <a:pPr eaLnBrk="1" hangingPunct="1"/>
            <a:endParaRPr lang="en-US"/>
          </a:p>
          <a:p>
            <a:pPr eaLnBrk="1" hangingPunct="1"/>
            <a:r>
              <a:rPr lang="en-US"/>
              <a:t>Run2       [bf(1)                    bf(2)           ………………………      bf(T)]</a:t>
            </a:r>
          </a:p>
          <a:p>
            <a:pPr eaLnBrk="1" hangingPunct="1"/>
            <a:endParaRPr lang="en-US"/>
          </a:p>
          <a:p>
            <a:pPr eaLnBrk="1" hangingPunct="1"/>
            <a:r>
              <a:rPr lang="en-US"/>
              <a:t>Run3       [bf(1)                    bf(2)           ………………………      bf(T)]</a:t>
            </a:r>
          </a:p>
          <a:p>
            <a:pPr eaLnBrk="1" hangingPunct="1"/>
            <a:r>
              <a:rPr lang="en-US"/>
              <a:t>. </a:t>
            </a:r>
          </a:p>
          <a:p>
            <a:pPr eaLnBrk="1" hangingPunct="1"/>
            <a:r>
              <a:rPr lang="en-US"/>
              <a:t>.</a:t>
            </a:r>
          </a:p>
          <a:p>
            <a:pPr eaLnBrk="1" hangingPunct="1"/>
            <a:r>
              <a:rPr lang="en-US"/>
              <a:t>.</a:t>
            </a:r>
          </a:p>
          <a:p>
            <a:pPr eaLnBrk="1" hangingPunct="1"/>
            <a:r>
              <a:rPr lang="en-US"/>
              <a:t>.</a:t>
            </a:r>
          </a:p>
          <a:p>
            <a:pPr eaLnBrk="1" hangingPunct="1"/>
            <a:r>
              <a:rPr lang="en-US"/>
              <a:t>Run20     [bf(1)                    bf(2)           ………………………      bf(T)]</a:t>
            </a:r>
            <a:endParaRPr lang="fa-IR"/>
          </a:p>
          <a:p>
            <a:pPr eaLnBrk="1" hangingPunct="1"/>
            <a:endParaRPr lang="fa-IR"/>
          </a:p>
          <a:p>
            <a:pPr eaLnBrk="1" hangingPunct="1"/>
            <a:endParaRPr lang="fa-IR"/>
          </a:p>
        </p:txBody>
      </p:sp>
      <p:cxnSp>
        <p:nvCxnSpPr>
          <p:cNvPr id="16" name="Straight Connector 15"/>
          <p:cNvCxnSpPr/>
          <p:nvPr/>
        </p:nvCxnSpPr>
        <p:spPr>
          <a:xfrm>
            <a:off x="574675" y="5268913"/>
            <a:ext cx="8077200" cy="0"/>
          </a:xfrm>
          <a:prstGeom prst="line">
            <a:avLst/>
          </a:prstGeom>
          <a:ln>
            <a:solidFill>
              <a:srgbClr val="0070C0"/>
            </a:solidFill>
          </a:ln>
        </p:spPr>
        <p:style>
          <a:lnRef idx="1">
            <a:schemeClr val="accent6"/>
          </a:lnRef>
          <a:fillRef idx="0">
            <a:schemeClr val="accent6"/>
          </a:fillRef>
          <a:effectRef idx="0">
            <a:schemeClr val="accent6"/>
          </a:effectRef>
          <a:fontRef idx="minor">
            <a:schemeClr val="tx1"/>
          </a:fontRef>
        </p:style>
      </p:cxnSp>
      <p:sp>
        <p:nvSpPr>
          <p:cNvPr id="45062" name="TextBox 15"/>
          <p:cNvSpPr txBox="1">
            <a:spLocks noChangeArrowheads="1"/>
          </p:cNvSpPr>
          <p:nvPr/>
        </p:nvSpPr>
        <p:spPr bwMode="auto">
          <a:xfrm>
            <a:off x="533400" y="5403850"/>
            <a:ext cx="85344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Verdana" panose="020B0604030504040204" pitchFamily="34" charset="0"/>
                <a:cs typeface="Arial" panose="020B0604020202020204" pitchFamily="34" charset="0"/>
              </a:defRPr>
            </a:lvl1pPr>
            <a:lvl2pPr marL="742950" indent="-285750">
              <a:defRPr>
                <a:solidFill>
                  <a:schemeClr val="tx1"/>
                </a:solidFill>
                <a:latin typeface="Verdana" panose="020B0604030504040204" pitchFamily="34" charset="0"/>
                <a:cs typeface="Arial" panose="020B0604020202020204" pitchFamily="34" charset="0"/>
              </a:defRPr>
            </a:lvl2pPr>
            <a:lvl3pPr marL="1143000" indent="-228600">
              <a:defRPr>
                <a:solidFill>
                  <a:schemeClr val="tx1"/>
                </a:solidFill>
                <a:latin typeface="Verdana" panose="020B0604030504040204" pitchFamily="34" charset="0"/>
                <a:cs typeface="Arial" panose="020B0604020202020204" pitchFamily="34" charset="0"/>
              </a:defRPr>
            </a:lvl3pPr>
            <a:lvl4pPr marL="1600200" indent="-228600">
              <a:defRPr>
                <a:solidFill>
                  <a:schemeClr val="tx1"/>
                </a:solidFill>
                <a:latin typeface="Verdana" panose="020B0604030504040204" pitchFamily="34" charset="0"/>
                <a:cs typeface="Arial" panose="020B0604020202020204" pitchFamily="34" charset="0"/>
              </a:defRPr>
            </a:lvl4pPr>
            <a:lvl5pPr marL="2057400" indent="-228600">
              <a:defRPr>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9pPr>
          </a:lstStyle>
          <a:p>
            <a:pPr eaLnBrk="1" hangingPunct="1"/>
            <a:r>
              <a:rPr lang="en-US"/>
              <a:t>Average best</a:t>
            </a:r>
          </a:p>
          <a:p>
            <a:pPr eaLnBrk="1" hangingPunct="1"/>
            <a:r>
              <a:rPr lang="en-US"/>
              <a:t>So far =[abf(1)                   abf(2)           ………………………      abf(T)]</a:t>
            </a:r>
            <a:endParaRPr lang="fa-I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n-US" sz="3400" b="1" i="1" smtClean="0"/>
              <a:t>LECTURE</a:t>
            </a:r>
            <a:r>
              <a:rPr lang="fa-IR" sz="3400" b="1" i="1" smtClean="0"/>
              <a:t>3</a:t>
            </a:r>
            <a:r>
              <a:rPr lang="en-US" sz="3400" b="1" i="1" smtClean="0"/>
              <a:t>: Basic Concepts</a:t>
            </a:r>
            <a:endParaRPr lang="en-US" sz="2400" smtClean="0"/>
          </a:p>
        </p:txBody>
      </p:sp>
      <p:sp>
        <p:nvSpPr>
          <p:cNvPr id="8195" name="Rectangle 3"/>
          <p:cNvSpPr>
            <a:spLocks noGrp="1" noChangeArrowheads="1"/>
          </p:cNvSpPr>
          <p:nvPr>
            <p:ph type="body" idx="1"/>
          </p:nvPr>
        </p:nvSpPr>
        <p:spPr>
          <a:xfrm>
            <a:off x="566738" y="1752600"/>
            <a:ext cx="8001000" cy="4648200"/>
          </a:xfrm>
        </p:spPr>
        <p:txBody>
          <a:bodyPr/>
          <a:lstStyle/>
          <a:p>
            <a:pPr algn="r" rtl="1"/>
            <a:r>
              <a:rPr lang="fa-IR" sz="2000" smtClean="0"/>
              <a:t>در حل مساله با الگوريتم وراثتي، هر يک از متغيرهاي اين مساله بصورت يک ژن در وراثت طبيعي در نظر گرفته مي­شوند. </a:t>
            </a:r>
            <a:endParaRPr lang="en-US" sz="2000" smtClean="0"/>
          </a:p>
          <a:p>
            <a:pPr algn="r" rtl="1"/>
            <a:r>
              <a:rPr lang="fa-IR" sz="2000" smtClean="0"/>
              <a:t>از کنار هم قرار گرفتن تمام متغيرهاي يک مساله (ژنها)، يک کروموزوم ساخته مي­شود.</a:t>
            </a:r>
            <a:endParaRPr lang="en-US" sz="2000" smtClean="0"/>
          </a:p>
          <a:p>
            <a:pPr algn="r" rtl="1"/>
            <a:r>
              <a:rPr lang="fa-IR" sz="2000" i="1" smtClean="0"/>
              <a:t>هلند</a:t>
            </a:r>
            <a:r>
              <a:rPr lang="fa-IR" sz="2000" smtClean="0"/>
              <a:t> براي اولين بار از رشته­هاي بيتي براي بيان اطلاعات کروموزومها استفاده کرد </a:t>
            </a:r>
            <a:endParaRPr lang="en-US" sz="2000" smtClean="0"/>
          </a:p>
          <a:p>
            <a:pPr algn="r" rtl="1"/>
            <a:r>
              <a:rPr lang="fa-IR" sz="2000" smtClean="0"/>
              <a:t>ساختار نمايش بيتي براي ارائه متغيرهاي پيوسته چندان مناسب نيست</a:t>
            </a:r>
            <a:endParaRPr lang="en-US" sz="200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n-US" sz="3400" b="1" i="1" smtClean="0"/>
              <a:t>LECTURE</a:t>
            </a:r>
            <a:r>
              <a:rPr lang="fa-IR" sz="3400" b="1" i="1" smtClean="0"/>
              <a:t>3</a:t>
            </a:r>
            <a:r>
              <a:rPr lang="en-US" sz="3400" b="1" i="1" smtClean="0"/>
              <a:t>: Basic Concepts</a:t>
            </a:r>
            <a:endParaRPr lang="en-US" sz="2400" smtClean="0"/>
          </a:p>
        </p:txBody>
      </p:sp>
      <p:sp>
        <p:nvSpPr>
          <p:cNvPr id="10243" name="Rectangle 3"/>
          <p:cNvSpPr>
            <a:spLocks noGrp="1" noChangeArrowheads="1"/>
          </p:cNvSpPr>
          <p:nvPr>
            <p:ph type="body" idx="1"/>
          </p:nvPr>
        </p:nvSpPr>
        <p:spPr>
          <a:xfrm>
            <a:off x="566738" y="1752600"/>
            <a:ext cx="8001000" cy="4648200"/>
          </a:xfrm>
        </p:spPr>
        <p:txBody>
          <a:bodyPr/>
          <a:lstStyle/>
          <a:p>
            <a:pPr algn="r" rtl="1">
              <a:buFont typeface="Wingdings" panose="05000000000000000000" pitchFamily="2" charset="2"/>
              <a:buNone/>
            </a:pPr>
            <a:r>
              <a:rPr lang="fa-IR" sz="2000" smtClean="0"/>
              <a:t>ساختار نمايش بيتي براي ارائه متغيرهاي پيوسته چندان مناسب نيست</a:t>
            </a:r>
            <a:endParaRPr lang="en-US" sz="2000" smtClean="0"/>
          </a:p>
          <a:p>
            <a:pPr algn="r" rtl="1"/>
            <a:r>
              <a:rPr lang="fa-IR" sz="2000" smtClean="0"/>
              <a:t>جهشهاي همينگي يکي از مشکلات استفاده از رمز باينري براي متغيرهاي پيوسته است</a:t>
            </a:r>
            <a:r>
              <a:rPr lang="en-US" sz="2000" smtClean="0"/>
              <a:t> </a:t>
            </a:r>
          </a:p>
          <a:p>
            <a:pPr algn="r" rtl="1"/>
            <a:r>
              <a:rPr lang="fa-IR" sz="2000" smtClean="0"/>
              <a:t>مشکل ديگر وجود خطاي چندي­سازي است که الگوريتم باينري را در يافتن جواب بهينه با دقت دلخواه ناتوان مي­سازد. در الگوريتم وراثتي باينري براي افزايش دقت متغيرها و کاهش خطاي چندي­سازي، بايد طول متغيرها برحسب بيت افزايش يابد. در حل مساله­هاي با تعداد متغيرهاي زياد، چنانچه طول متغيرها نيز زياد درنظر گرفته شود، طول کروموزوم بيش از اندازه بزرگ خواهد شد. حل مسائل با طول کروموزومهاي بزرگ، نيازمند آن است که اندازه جمعيت بزرگ در نظر گرفته شود. در اين صورت، پيچيدگي محاسباتي الگوريتم افزايش قابل توجهي خواهد داشت. </a:t>
            </a:r>
            <a:endParaRPr lang="en-US" sz="200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5715000" y="304800"/>
            <a:ext cx="3276600" cy="1066800"/>
          </a:xfrm>
        </p:spPr>
        <p:txBody>
          <a:bodyPr/>
          <a:lstStyle/>
          <a:p>
            <a:pPr algn="r" rtl="1"/>
            <a:r>
              <a:rPr lang="fa-IR" sz="2800" b="1" smtClean="0"/>
              <a:t>ساختار کلي الگوريتم وراثتي</a:t>
            </a:r>
            <a:r>
              <a:rPr lang="en-US" sz="2800" b="1" smtClean="0"/>
              <a:t> </a:t>
            </a:r>
            <a:r>
              <a:rPr lang="fa-IR" sz="2800" b="1" smtClean="0"/>
              <a:t> حقيقي</a:t>
            </a:r>
            <a:endParaRPr lang="en-US" sz="2800" smtClean="0"/>
          </a:p>
        </p:txBody>
      </p:sp>
      <p:sp>
        <p:nvSpPr>
          <p:cNvPr id="12291" name="Content Placeholder 3"/>
          <p:cNvSpPr>
            <a:spLocks noGrp="1"/>
          </p:cNvSpPr>
          <p:nvPr>
            <p:ph idx="1"/>
          </p:nvPr>
        </p:nvSpPr>
        <p:spPr/>
        <p:txBody>
          <a:bodyPr/>
          <a:lstStyle/>
          <a:p>
            <a:endParaRPr lang="en-US" smtClean="0"/>
          </a:p>
        </p:txBody>
      </p:sp>
      <p:pic>
        <p:nvPicPr>
          <p:cNvPr id="12292"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4400" y="0"/>
            <a:ext cx="438467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2057400" y="304800"/>
            <a:ext cx="6518275" cy="762000"/>
          </a:xfrm>
        </p:spPr>
        <p:txBody>
          <a:bodyPr/>
          <a:lstStyle/>
          <a:p>
            <a:pPr algn="r" rtl="1"/>
            <a:r>
              <a:rPr lang="fa-IR" sz="3600" b="1" smtClean="0"/>
              <a:t>مقدار دهي پارامترها</a:t>
            </a:r>
            <a:endParaRPr lang="en-US" sz="3600" smtClean="0"/>
          </a:p>
        </p:txBody>
      </p:sp>
      <p:sp>
        <p:nvSpPr>
          <p:cNvPr id="14339" name="Content Placeholder 3"/>
          <p:cNvSpPr>
            <a:spLocks noGrp="1"/>
          </p:cNvSpPr>
          <p:nvPr>
            <p:ph idx="1"/>
          </p:nvPr>
        </p:nvSpPr>
        <p:spPr>
          <a:xfrm>
            <a:off x="566738" y="1752600"/>
            <a:ext cx="8001000" cy="2743200"/>
          </a:xfrm>
        </p:spPr>
        <p:txBody>
          <a:bodyPr/>
          <a:lstStyle/>
          <a:p>
            <a:pPr algn="r" rtl="1"/>
            <a:r>
              <a:rPr lang="fa-IR" sz="2000" smtClean="0"/>
              <a:t>تعيين تعداد اعضاي جمعيت</a:t>
            </a:r>
            <a:endParaRPr lang="en-US" sz="2000" smtClean="0"/>
          </a:p>
          <a:p>
            <a:pPr algn="r" rtl="1"/>
            <a:r>
              <a:rPr lang="fa-IR" sz="2000" smtClean="0"/>
              <a:t> نرخ همبري</a:t>
            </a:r>
            <a:endParaRPr lang="en-US" sz="2000" smtClean="0"/>
          </a:p>
          <a:p>
            <a:pPr algn="r" rtl="1"/>
            <a:r>
              <a:rPr lang="fa-IR" sz="2000" smtClean="0"/>
              <a:t>نرخ جهش</a:t>
            </a:r>
          </a:p>
          <a:p>
            <a:pPr algn="r" rtl="1"/>
            <a:r>
              <a:rPr lang="fa-IR" sz="2000" smtClean="0"/>
              <a:t> تعداد متغيرها</a:t>
            </a:r>
          </a:p>
          <a:p>
            <a:pPr algn="r" rtl="1"/>
            <a:r>
              <a:rPr lang="fa-IR" sz="2000" smtClean="0"/>
              <a:t>طول کروموزوم</a:t>
            </a:r>
          </a:p>
          <a:p>
            <a:pPr algn="r" rtl="1"/>
            <a:r>
              <a:rPr lang="fa-IR" sz="2000" smtClean="0"/>
              <a:t> تعيين محدوده هر متغير و دامنه جستجو</a:t>
            </a:r>
          </a:p>
          <a:p>
            <a:pPr algn="r" rtl="1"/>
            <a:r>
              <a:rPr lang="fa-IR" sz="2000" smtClean="0"/>
              <a:t> نحوه خاتمه الگوريتم</a:t>
            </a:r>
            <a:endParaRPr lang="en-US" sz="200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2057400" y="304800"/>
            <a:ext cx="6518275" cy="762000"/>
          </a:xfrm>
        </p:spPr>
        <p:txBody>
          <a:bodyPr/>
          <a:lstStyle/>
          <a:p>
            <a:pPr algn="r" rtl="1"/>
            <a:r>
              <a:rPr lang="fa-IR" sz="3600" smtClean="0"/>
              <a:t>نحوه نمايش کروموزوم ها</a:t>
            </a:r>
            <a:endParaRPr lang="en-US" sz="3600" smtClean="0"/>
          </a:p>
        </p:txBody>
      </p:sp>
      <p:sp>
        <p:nvSpPr>
          <p:cNvPr id="16387"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cs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eaLnBrk="1" hangingPunct="1">
              <a:spcBef>
                <a:spcPct val="0"/>
              </a:spcBef>
              <a:buClrTx/>
              <a:buFontTx/>
              <a:buNone/>
            </a:pPr>
            <a:endParaRPr lang="en-US" sz="1800"/>
          </a:p>
        </p:txBody>
      </p:sp>
      <p:sp>
        <p:nvSpPr>
          <p:cNvPr id="16388" name="Rectangle 3"/>
          <p:cNvSpPr>
            <a:spLocks noChangeArrowheads="1"/>
          </p:cNvSpPr>
          <p:nvPr/>
        </p:nvSpPr>
        <p:spPr bwMode="auto">
          <a:xfrm>
            <a:off x="0" y="3333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cs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eaLnBrk="1" hangingPunct="1">
              <a:spcBef>
                <a:spcPct val="0"/>
              </a:spcBef>
              <a:buClrTx/>
              <a:buFontTx/>
              <a:buNone/>
            </a:pPr>
            <a:endParaRPr lang="en-US" sz="1800"/>
          </a:p>
        </p:txBody>
      </p:sp>
      <p:sp>
        <p:nvSpPr>
          <p:cNvPr id="7" name="Rectangle 6"/>
          <p:cNvSpPr>
            <a:spLocks noRot="1" noChangeAspect="1" noMove="1" noResize="1" noEditPoints="1" noAdjustHandles="1" noChangeArrowheads="1" noChangeShapeType="1" noTextEdit="1"/>
          </p:cNvSpPr>
          <p:nvPr/>
        </p:nvSpPr>
        <p:spPr>
          <a:xfrm>
            <a:off x="738184" y="4509120"/>
            <a:ext cx="3185744" cy="1681871"/>
          </a:xfrm>
          <a:prstGeom prst="rect">
            <a:avLst/>
          </a:prstGeom>
          <a:blipFill rotWithShape="0">
            <a:blip r:embed="rId3"/>
            <a:stretch>
              <a:fillRect/>
            </a:stretch>
          </a:blipFill>
        </p:spPr>
        <p:txBody>
          <a:bodyPr/>
          <a:lstStyle/>
          <a:p>
            <a:pPr eaLnBrk="1" hangingPunct="1">
              <a:defRPr/>
            </a:pPr>
            <a:r>
              <a:rPr lang="en-US">
                <a:noFill/>
                <a:cs typeface="Arial" charset="0"/>
              </a:rPr>
              <a:t> </a:t>
            </a:r>
          </a:p>
        </p:txBody>
      </p:sp>
      <p:sp>
        <p:nvSpPr>
          <p:cNvPr id="9" name="Content Placeholder 8"/>
          <p:cNvSpPr txBox="1">
            <a:spLocks noGrp="1" noRot="1" noChangeAspect="1" noMove="1" noResize="1" noEditPoints="1" noAdjustHandles="1" noChangeArrowheads="1" noChangeShapeType="1" noTextEdit="1"/>
          </p:cNvSpPr>
          <p:nvPr>
            <p:ph idx="1"/>
          </p:nvPr>
        </p:nvSpPr>
        <p:spPr>
          <a:xfrm>
            <a:off x="711895" y="2286000"/>
            <a:ext cx="6424066" cy="553998"/>
          </a:xfrm>
          <a:blipFill rotWithShape="1">
            <a:blip r:embed="rId4"/>
            <a:stretch>
              <a:fillRect/>
            </a:stretch>
          </a:blipFill>
          <a:extLst/>
        </p:spPr>
        <p:txBody>
          <a:bodyPr/>
          <a:lstStyle/>
          <a:p>
            <a:pPr>
              <a:defRPr/>
            </a:pPr>
            <a:r>
              <a:rPr lang="en-US">
                <a:noFill/>
              </a:rPr>
              <a:t> </a:t>
            </a:r>
          </a:p>
        </p:txBody>
      </p:sp>
      <p:sp>
        <p:nvSpPr>
          <p:cNvPr id="16391" name="Rectangle 9"/>
          <p:cNvSpPr>
            <a:spLocks noChangeArrowheads="1"/>
          </p:cNvSpPr>
          <p:nvPr/>
        </p:nvSpPr>
        <p:spPr bwMode="auto">
          <a:xfrm>
            <a:off x="6821488" y="1677988"/>
            <a:ext cx="152876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342900" indent="-342900">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cs typeface="Arial" panose="020B0604020202020204" pitchFamily="34" charset="0"/>
              </a:defRPr>
            </a:lvl1pPr>
            <a:lvl2pPr>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cs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lvl="1" algn="r" rtl="1" eaLnBrk="1" hangingPunct="1">
              <a:spcBef>
                <a:spcPct val="0"/>
              </a:spcBef>
              <a:buClrTx/>
              <a:buFontTx/>
              <a:buNone/>
            </a:pPr>
            <a:r>
              <a:rPr lang="fa-IR" sz="1800">
                <a:cs typeface="B Nazanin" panose="00000400000000000000" pitchFamily="2" charset="-78"/>
              </a:rPr>
              <a:t>هر کروموزوم</a:t>
            </a:r>
          </a:p>
        </p:txBody>
      </p:sp>
      <p:sp>
        <p:nvSpPr>
          <p:cNvPr id="16392" name="Rectangle 10"/>
          <p:cNvSpPr>
            <a:spLocks noChangeArrowheads="1"/>
          </p:cNvSpPr>
          <p:nvPr/>
        </p:nvSpPr>
        <p:spPr bwMode="auto">
          <a:xfrm>
            <a:off x="4724400" y="3671888"/>
            <a:ext cx="38957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342900" indent="-342900">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cs typeface="Arial" panose="020B0604020202020204" pitchFamily="34" charset="0"/>
              </a:defRPr>
            </a:lvl1pPr>
            <a:lvl2pPr>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cs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lvl="1" algn="r" rtl="1" eaLnBrk="1" hangingPunct="1">
              <a:spcBef>
                <a:spcPct val="0"/>
              </a:spcBef>
              <a:buClrTx/>
              <a:buFontTx/>
              <a:buNone/>
            </a:pPr>
            <a:r>
              <a:rPr lang="fa-IR" sz="1800" dirty="0">
                <a:cs typeface="B Nazanin" panose="00000400000000000000" pitchFamily="2" charset="-78"/>
              </a:rPr>
              <a:t>جمعيت از تعدادی کروموزوم تشکيل شده است.</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2895600" y="304800"/>
            <a:ext cx="5680075" cy="990600"/>
          </a:xfrm>
        </p:spPr>
        <p:txBody>
          <a:bodyPr/>
          <a:lstStyle/>
          <a:p>
            <a:pPr algn="r" rtl="1"/>
            <a:r>
              <a:rPr lang="fa-IR" sz="3600" b="1" smtClean="0"/>
              <a:t>توليد جمعيت اوليه</a:t>
            </a:r>
            <a:endParaRPr lang="en-US" sz="3600" smtClean="0"/>
          </a:p>
        </p:txBody>
      </p:sp>
      <p:sp>
        <p:nvSpPr>
          <p:cNvPr id="18435" name="Content Placeholder 3"/>
          <p:cNvSpPr>
            <a:spLocks noGrp="1"/>
          </p:cNvSpPr>
          <p:nvPr>
            <p:ph idx="1"/>
          </p:nvPr>
        </p:nvSpPr>
        <p:spPr>
          <a:xfrm>
            <a:off x="566738" y="1752600"/>
            <a:ext cx="8001000" cy="2057400"/>
          </a:xfrm>
        </p:spPr>
        <p:txBody>
          <a:bodyPr/>
          <a:lstStyle/>
          <a:p>
            <a:pPr algn="r" rtl="1"/>
            <a:r>
              <a:rPr lang="fa-IR" sz="2400" smtClean="0"/>
              <a:t>براي ايجاد جمعيت اوليه، کافي است که يک ماتريس با اندازه            بطور اتفاقي با توزيع يکنواخت در بازه [1، 0] توليد شده، سپس هر يک از متغيرها به بازه­اي از پيش تعريف شده نگاشت شوند. چنانچه متغير </a:t>
            </a:r>
            <a:r>
              <a:rPr lang="en-US" sz="2400" smtClean="0"/>
              <a:t>i</a:t>
            </a:r>
            <a:r>
              <a:rPr lang="fa-IR" sz="2400" smtClean="0"/>
              <a:t> ام در بازه                تعريف شده باشد، نگاشت اين متغير با رابطه زير امکان پذير مي­شود.</a:t>
            </a:r>
            <a:endParaRPr lang="en-US" sz="2400" smtClean="0"/>
          </a:p>
        </p:txBody>
      </p:sp>
      <p:sp>
        <p:nvSpPr>
          <p:cNvPr id="18436" name="Rectangle 6"/>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cs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eaLnBrk="1" hangingPunct="1">
              <a:spcBef>
                <a:spcPct val="0"/>
              </a:spcBef>
              <a:buClrTx/>
              <a:buFontTx/>
              <a:buNone/>
            </a:pPr>
            <a:endParaRPr lang="en-US" sz="1800"/>
          </a:p>
        </p:txBody>
      </p:sp>
      <p:graphicFrame>
        <p:nvGraphicFramePr>
          <p:cNvPr id="18437" name="Object 5"/>
          <p:cNvGraphicFramePr>
            <a:graphicFrameLocks noChangeAspect="1"/>
          </p:cNvGraphicFramePr>
          <p:nvPr/>
        </p:nvGraphicFramePr>
        <p:xfrm>
          <a:off x="1100138" y="1752600"/>
          <a:ext cx="881062" cy="381000"/>
        </p:xfrm>
        <a:graphic>
          <a:graphicData uri="http://schemas.openxmlformats.org/presentationml/2006/ole">
            <mc:AlternateContent xmlns:mc="http://schemas.openxmlformats.org/markup-compatibility/2006">
              <mc:Choice xmlns:v="urn:schemas-microsoft-com:vml" Requires="v">
                <p:oleObj spid="_x0000_s18473" name="Equation" r:id="rId4" imgW="355292" imgH="152268" progId="Equation.3">
                  <p:embed/>
                </p:oleObj>
              </mc:Choice>
              <mc:Fallback>
                <p:oleObj name="Equation" r:id="rId4" imgW="355292" imgH="152268" progId="Equation.3">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00138" y="1752600"/>
                        <a:ext cx="881062"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8438" name="Rectangle 7"/>
          <p:cNvSpPr>
            <a:spLocks noChangeArrowheads="1"/>
          </p:cNvSpPr>
          <p:nvPr/>
        </p:nvSpPr>
        <p:spPr bwMode="auto">
          <a:xfrm>
            <a:off x="0" y="152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cs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eaLnBrk="1" hangingPunct="1">
              <a:spcBef>
                <a:spcPct val="0"/>
              </a:spcBef>
              <a:buClrTx/>
              <a:buFontTx/>
              <a:buNone/>
            </a:pPr>
            <a:endParaRPr lang="en-US" sz="1800"/>
          </a:p>
        </p:txBody>
      </p:sp>
      <p:sp>
        <p:nvSpPr>
          <p:cNvPr id="18439" name="Rectangle 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cs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eaLnBrk="1" hangingPunct="1">
              <a:spcBef>
                <a:spcPct val="0"/>
              </a:spcBef>
              <a:buClrTx/>
              <a:buFontTx/>
              <a:buNone/>
            </a:pPr>
            <a:endParaRPr lang="en-US" sz="1800"/>
          </a:p>
        </p:txBody>
      </p:sp>
      <p:graphicFrame>
        <p:nvGraphicFramePr>
          <p:cNvPr id="18440" name="Object 8"/>
          <p:cNvGraphicFramePr>
            <a:graphicFrameLocks noChangeAspect="1"/>
          </p:cNvGraphicFramePr>
          <p:nvPr/>
        </p:nvGraphicFramePr>
        <p:xfrm>
          <a:off x="6324600" y="2819400"/>
          <a:ext cx="1219200" cy="544513"/>
        </p:xfrm>
        <a:graphic>
          <a:graphicData uri="http://schemas.openxmlformats.org/presentationml/2006/ole">
            <mc:AlternateContent xmlns:mc="http://schemas.openxmlformats.org/markup-compatibility/2006">
              <mc:Choice xmlns:v="urn:schemas-microsoft-com:vml" Requires="v">
                <p:oleObj spid="_x0000_s18474" name="Equation" r:id="rId6" imgW="444307" imgH="203112" progId="Equation.3">
                  <p:embed/>
                </p:oleObj>
              </mc:Choice>
              <mc:Fallback>
                <p:oleObj name="Equation" r:id="rId6" imgW="444307" imgH="203112" progId="Equation.3">
                  <p:embed/>
                  <p:pic>
                    <p:nvPicPr>
                      <p:cNvPr id="0" name="Object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324600" y="2819400"/>
                        <a:ext cx="12192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8441" name="Rectangle 10"/>
          <p:cNvSpPr>
            <a:spLocks noChangeArrowheads="1"/>
          </p:cNvSpPr>
          <p:nvPr/>
        </p:nvSpPr>
        <p:spPr bwMode="auto">
          <a:xfrm>
            <a:off x="0" y="2000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cs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eaLnBrk="1" hangingPunct="1">
              <a:spcBef>
                <a:spcPct val="0"/>
              </a:spcBef>
              <a:buClrTx/>
              <a:buFontTx/>
              <a:buNone/>
            </a:pPr>
            <a:endParaRPr lang="en-US" sz="1800"/>
          </a:p>
        </p:txBody>
      </p:sp>
      <p:sp>
        <p:nvSpPr>
          <p:cNvPr id="18442" name="Rectangle 12"/>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cs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eaLnBrk="1" hangingPunct="1">
              <a:spcBef>
                <a:spcPct val="0"/>
              </a:spcBef>
              <a:buClrTx/>
              <a:buFontTx/>
              <a:buNone/>
            </a:pPr>
            <a:endParaRPr lang="en-US" sz="1800"/>
          </a:p>
        </p:txBody>
      </p:sp>
      <p:graphicFrame>
        <p:nvGraphicFramePr>
          <p:cNvPr id="18443" name="Object 11"/>
          <p:cNvGraphicFramePr>
            <a:graphicFrameLocks noChangeAspect="1"/>
          </p:cNvGraphicFramePr>
          <p:nvPr/>
        </p:nvGraphicFramePr>
        <p:xfrm>
          <a:off x="609600" y="3657600"/>
          <a:ext cx="5018088" cy="1219200"/>
        </p:xfrm>
        <a:graphic>
          <a:graphicData uri="http://schemas.openxmlformats.org/presentationml/2006/ole">
            <mc:AlternateContent xmlns:mc="http://schemas.openxmlformats.org/markup-compatibility/2006">
              <mc:Choice xmlns:v="urn:schemas-microsoft-com:vml" Requires="v">
                <p:oleObj spid="_x0000_s18475" name="Equation" r:id="rId8" imgW="1879600" imgH="457200" progId="Equation.3">
                  <p:embed/>
                </p:oleObj>
              </mc:Choice>
              <mc:Fallback>
                <p:oleObj name="Equation" r:id="rId8" imgW="1879600" imgH="457200" progId="Equation.3">
                  <p:embed/>
                  <p:pic>
                    <p:nvPicPr>
                      <p:cNvPr id="0" name="Object 11"/>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09600" y="3657600"/>
                        <a:ext cx="5018088"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8444" name="Rectangle 13"/>
          <p:cNvSpPr>
            <a:spLocks noChangeArrowheads="1"/>
          </p:cNvSpPr>
          <p:nvPr/>
        </p:nvSpPr>
        <p:spPr bwMode="auto">
          <a:xfrm>
            <a:off x="0" y="6858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cs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eaLnBrk="1" hangingPunct="1">
              <a:spcBef>
                <a:spcPct val="0"/>
              </a:spcBef>
              <a:buClrTx/>
              <a:buFontTx/>
              <a:buNone/>
            </a:pPr>
            <a:endParaRPr lang="en-US" sz="1800"/>
          </a:p>
        </p:txBody>
      </p:sp>
      <p:pic>
        <p:nvPicPr>
          <p:cNvPr id="18445" name="Picture 4"/>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019800" y="3657600"/>
            <a:ext cx="2374900" cy="277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Content Placeholder 1"/>
          <p:cNvSpPr>
            <a:spLocks noGrp="1"/>
          </p:cNvSpPr>
          <p:nvPr>
            <p:ph idx="1"/>
          </p:nvPr>
        </p:nvSpPr>
        <p:spPr>
          <a:xfrm>
            <a:off x="323850" y="1417638"/>
            <a:ext cx="8229600" cy="4525962"/>
          </a:xfrm>
        </p:spPr>
        <p:txBody>
          <a:bodyPr/>
          <a:lstStyle/>
          <a:p>
            <a:pPr algn="r" rtl="1" eaLnBrk="1" hangingPunct="1"/>
            <a:r>
              <a:rPr lang="fa-IR" smtClean="0">
                <a:ea typeface="Microsoft JhengHei" panose="020B0604030504040204" pitchFamily="34" charset="-120"/>
              </a:rPr>
              <a:t>جمعيت اوليه</a:t>
            </a:r>
            <a:endParaRPr lang="en-US" smtClean="0">
              <a:ea typeface="Microsoft JhengHei" panose="020B0604030504040204" pitchFamily="34" charset="-120"/>
            </a:endParaRPr>
          </a:p>
        </p:txBody>
      </p:sp>
      <p:sp>
        <p:nvSpPr>
          <p:cNvPr id="20483" name="Title 2"/>
          <p:cNvSpPr>
            <a:spLocks noGrp="1"/>
          </p:cNvSpPr>
          <p:nvPr>
            <p:ph type="title"/>
          </p:nvPr>
        </p:nvSpPr>
        <p:spPr/>
        <p:txBody>
          <a:bodyPr/>
          <a:lstStyle/>
          <a:p>
            <a:pPr eaLnBrk="1" hangingPunct="1"/>
            <a:r>
              <a:rPr lang="en-US" smtClean="0"/>
              <a:t>Initialization</a:t>
            </a:r>
          </a:p>
        </p:txBody>
      </p:sp>
      <p:sp>
        <p:nvSpPr>
          <p:cNvPr id="20484" name="Rectangle 2"/>
          <p:cNvSpPr>
            <a:spLocks noChangeArrowheads="1"/>
          </p:cNvSpPr>
          <p:nvPr/>
        </p:nvSpPr>
        <p:spPr bwMode="auto">
          <a:xfrm>
            <a:off x="755650" y="1887538"/>
            <a:ext cx="7921625" cy="101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cs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algn="justLow" rtl="1" eaLnBrk="1" hangingPunct="1">
              <a:spcBef>
                <a:spcPct val="0"/>
              </a:spcBef>
              <a:buClrTx/>
              <a:buFontTx/>
              <a:buNone/>
            </a:pPr>
            <a:r>
              <a:rPr lang="fa-IR" altLang="zh-TW" sz="2000">
                <a:ea typeface="Microsoft JhengHei" panose="020B0604030504040204" pitchFamily="34" charset="-120"/>
                <a:cs typeface="B Nazanin" panose="00000400000000000000" pitchFamily="2" charset="-78"/>
              </a:rPr>
              <a:t>موقعيت اوليه هر کروموزوم به صورت تصادفی در فضای جستجو با يک توزيع يکنواخت در محدوده تعريف مسئله تعيين ﻣﯽشود </a:t>
            </a:r>
          </a:p>
          <a:p>
            <a:pPr algn="justLow" rtl="1" eaLnBrk="1" hangingPunct="1">
              <a:spcBef>
                <a:spcPct val="0"/>
              </a:spcBef>
              <a:buClrTx/>
              <a:buFontTx/>
              <a:buNone/>
            </a:pPr>
            <a:r>
              <a:rPr lang="en-US" altLang="zh-TW" sz="2000">
                <a:ea typeface="Microsoft JhengHei" panose="020B0604030504040204" pitchFamily="34" charset="-120"/>
                <a:cs typeface="B Nazanin" panose="00000400000000000000" pitchFamily="2" charset="-78"/>
              </a:rPr>
              <a:t>x</a:t>
            </a:r>
            <a:r>
              <a:rPr lang="en-US" altLang="zh-TW" sz="2000" baseline="-30000">
                <a:ea typeface="Microsoft JhengHei" panose="020B0604030504040204" pitchFamily="34" charset="-120"/>
                <a:cs typeface="B Nazanin" panose="00000400000000000000" pitchFamily="2" charset="-78"/>
              </a:rPr>
              <a:t>min</a:t>
            </a:r>
            <a:r>
              <a:rPr lang="en-US" altLang="zh-TW" sz="2000" baseline="30000">
                <a:ea typeface="Microsoft JhengHei" panose="020B0604030504040204" pitchFamily="34" charset="-120"/>
                <a:cs typeface="B Nazanin" panose="00000400000000000000" pitchFamily="2" charset="-78"/>
              </a:rPr>
              <a:t>d</a:t>
            </a:r>
            <a:r>
              <a:rPr lang="fa-IR" altLang="zh-TW" sz="2000">
                <a:ea typeface="Microsoft JhengHei" panose="020B0604030504040204" pitchFamily="34" charset="-120"/>
                <a:cs typeface="B Nazanin" panose="00000400000000000000" pitchFamily="2" charset="-78"/>
              </a:rPr>
              <a:t> و </a:t>
            </a:r>
            <a:r>
              <a:rPr lang="en-US" altLang="zh-TW" sz="2000">
                <a:ea typeface="Microsoft JhengHei" panose="020B0604030504040204" pitchFamily="34" charset="-120"/>
                <a:cs typeface="B Nazanin" panose="00000400000000000000" pitchFamily="2" charset="-78"/>
              </a:rPr>
              <a:t>x</a:t>
            </a:r>
            <a:r>
              <a:rPr lang="en-US" altLang="zh-TW" sz="2000" baseline="-30000">
                <a:ea typeface="Microsoft JhengHei" panose="020B0604030504040204" pitchFamily="34" charset="-120"/>
                <a:cs typeface="B Nazanin" panose="00000400000000000000" pitchFamily="2" charset="-78"/>
              </a:rPr>
              <a:t>max</a:t>
            </a:r>
            <a:r>
              <a:rPr lang="en-US" altLang="zh-TW" sz="2000" baseline="30000">
                <a:ea typeface="Microsoft JhengHei" panose="020B0604030504040204" pitchFamily="34" charset="-120"/>
                <a:cs typeface="B Nazanin" panose="00000400000000000000" pitchFamily="2" charset="-78"/>
              </a:rPr>
              <a:t>d</a:t>
            </a:r>
            <a:r>
              <a:rPr lang="fa-IR" altLang="zh-TW" sz="2000">
                <a:ea typeface="Microsoft JhengHei" panose="020B0604030504040204" pitchFamily="34" charset="-120"/>
                <a:cs typeface="B Nazanin" panose="00000400000000000000" pitchFamily="2" charset="-78"/>
              </a:rPr>
              <a:t> به ترتيب حد پايين و حد بالا از بعد </a:t>
            </a:r>
            <a:r>
              <a:rPr lang="en-US" altLang="zh-TW" sz="2000">
                <a:ea typeface="Microsoft JhengHei" panose="020B0604030504040204" pitchFamily="34" charset="-120"/>
                <a:cs typeface="B Nazanin" panose="00000400000000000000" pitchFamily="2" charset="-78"/>
              </a:rPr>
              <a:t>d</a:t>
            </a:r>
            <a:r>
              <a:rPr lang="fa-IR" altLang="zh-TW" sz="2000">
                <a:ea typeface="Microsoft JhengHei" panose="020B0604030504040204" pitchFamily="34" charset="-120"/>
                <a:cs typeface="B Nazanin" panose="00000400000000000000" pitchFamily="2" charset="-78"/>
              </a:rPr>
              <a:t> ام فضای جستجو ﻣﯽباشند.</a:t>
            </a:r>
            <a:endParaRPr lang="en-US" altLang="zh-TW" sz="2000">
              <a:ea typeface="Microsoft JhengHei" panose="020B0604030504040204" pitchFamily="34" charset="-120"/>
            </a:endParaRPr>
          </a:p>
        </p:txBody>
      </p:sp>
      <p:graphicFrame>
        <p:nvGraphicFramePr>
          <p:cNvPr id="20485" name="Object 4"/>
          <p:cNvGraphicFramePr>
            <a:graphicFrameLocks noChangeAspect="1"/>
          </p:cNvGraphicFramePr>
          <p:nvPr/>
        </p:nvGraphicFramePr>
        <p:xfrm>
          <a:off x="971550" y="2970213"/>
          <a:ext cx="3960813" cy="690562"/>
        </p:xfrm>
        <a:graphic>
          <a:graphicData uri="http://schemas.openxmlformats.org/presentationml/2006/ole">
            <mc:AlternateContent xmlns:mc="http://schemas.openxmlformats.org/markup-compatibility/2006">
              <mc:Choice xmlns:v="urn:schemas-microsoft-com:vml" Requires="v">
                <p:oleObj spid="_x0000_s20507" name="Equation" r:id="rId3" imgW="1218671" imgH="215806" progId="Equation.3">
                  <p:embed/>
                </p:oleObj>
              </mc:Choice>
              <mc:Fallback>
                <p:oleObj name="Equation" r:id="rId3" imgW="1218671" imgH="215806"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71550" y="2970213"/>
                        <a:ext cx="3960813" cy="690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0486" name="Object 11"/>
          <p:cNvGraphicFramePr>
            <a:graphicFrameLocks noChangeAspect="1"/>
          </p:cNvGraphicFramePr>
          <p:nvPr/>
        </p:nvGraphicFramePr>
        <p:xfrm>
          <a:off x="755650" y="3789363"/>
          <a:ext cx="6781800" cy="609600"/>
        </p:xfrm>
        <a:graphic>
          <a:graphicData uri="http://schemas.openxmlformats.org/presentationml/2006/ole">
            <mc:AlternateContent xmlns:mc="http://schemas.openxmlformats.org/markup-compatibility/2006">
              <mc:Choice xmlns:v="urn:schemas-microsoft-com:vml" Requires="v">
                <p:oleObj spid="_x0000_s20508" name="Equation" r:id="rId5" imgW="2540000" imgH="228600" progId="Equation.3">
                  <p:embed/>
                </p:oleObj>
              </mc:Choice>
              <mc:Fallback>
                <p:oleObj name="Equation" r:id="rId5" imgW="2540000" imgH="228600" progId="Equation.3">
                  <p:embed/>
                  <p:pic>
                    <p:nvPicPr>
                      <p:cNvPr id="0" name="Object 1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55650" y="3789363"/>
                        <a:ext cx="6781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 name="Rectangle 1"/>
          <p:cNvSpPr>
            <a:spLocks noRot="1" noChangeAspect="1" noMove="1" noResize="1" noEditPoints="1" noAdjustHandles="1" noChangeArrowheads="1" noChangeShapeType="1" noTextEdit="1"/>
          </p:cNvSpPr>
          <p:nvPr/>
        </p:nvSpPr>
        <p:spPr>
          <a:xfrm>
            <a:off x="738184" y="4509120"/>
            <a:ext cx="3185744" cy="1681871"/>
          </a:xfrm>
          <a:prstGeom prst="rect">
            <a:avLst/>
          </a:prstGeom>
          <a:blipFill rotWithShape="0">
            <a:blip r:embed="rId7"/>
            <a:stretch>
              <a:fillRect/>
            </a:stretch>
          </a:blipFill>
        </p:spPr>
        <p:txBody>
          <a:bodyPr/>
          <a:lstStyle/>
          <a:p>
            <a:pPr eaLnBrk="1" hangingPunct="1">
              <a:defRPr/>
            </a:pPr>
            <a:r>
              <a:rPr lang="en-US">
                <a:noFill/>
                <a:cs typeface="Arial" charset="0"/>
              </a:rPr>
              <a:t> </a:t>
            </a:r>
          </a:p>
        </p:txBody>
      </p:sp>
      <p:sp>
        <p:nvSpPr>
          <p:cNvPr id="8" name="Rectangle 7"/>
          <p:cNvSpPr>
            <a:spLocks noRot="1" noChangeAspect="1" noMove="1" noResize="1" noEditPoints="1" noAdjustHandles="1" noChangeArrowheads="1" noChangeShapeType="1" noTextEdit="1"/>
          </p:cNvSpPr>
          <p:nvPr/>
        </p:nvSpPr>
        <p:spPr>
          <a:xfrm>
            <a:off x="4716462" y="4600574"/>
            <a:ext cx="3519232" cy="1560492"/>
          </a:xfrm>
          <a:prstGeom prst="rect">
            <a:avLst/>
          </a:prstGeom>
          <a:blipFill rotWithShape="0">
            <a:blip r:embed="rId8"/>
            <a:stretch>
              <a:fillRect/>
            </a:stretch>
          </a:blipFill>
        </p:spPr>
        <p:txBody>
          <a:bodyPr/>
          <a:lstStyle/>
          <a:p>
            <a:pPr eaLnBrk="1" hangingPunct="1">
              <a:defRPr/>
            </a:pPr>
            <a:r>
              <a:rPr lang="en-US">
                <a:noFill/>
                <a:cs typeface="Arial" charset="0"/>
              </a:rPr>
              <a:t> </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Profile">
  <a:themeElements>
    <a:clrScheme name="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fontScheme name="Profile">
      <a:majorFont>
        <a:latin typeface="Verdana"/>
        <a:ea typeface=""/>
        <a:cs typeface="Arial"/>
      </a:majorFont>
      <a:minorFont>
        <a:latin typeface="Verdana"/>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rofile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Profile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Profile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Profile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Profile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Profile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Profile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Profile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Profile</Template>
  <TotalTime>1742</TotalTime>
  <Words>924</Words>
  <Application>Microsoft Office PowerPoint</Application>
  <PresentationFormat>On-screen Show (4:3)</PresentationFormat>
  <Paragraphs>142</Paragraphs>
  <Slides>24</Slides>
  <Notes>21</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24</vt:i4>
      </vt:variant>
    </vt:vector>
  </HeadingPairs>
  <TitlesOfParts>
    <vt:vector size="31" baseType="lpstr">
      <vt:lpstr>Verdana</vt:lpstr>
      <vt:lpstr>Arial</vt:lpstr>
      <vt:lpstr>Wingdings</vt:lpstr>
      <vt:lpstr>B Nazanin</vt:lpstr>
      <vt:lpstr>Microsoft JhengHei</vt:lpstr>
      <vt:lpstr>Profile</vt:lpstr>
      <vt:lpstr>Microsoft Equation 3.0</vt:lpstr>
      <vt:lpstr>Soft Computing</vt:lpstr>
      <vt:lpstr>LECTURE3: Real-valued GA</vt:lpstr>
      <vt:lpstr>LECTURE3: Basic Concepts</vt:lpstr>
      <vt:lpstr>LECTURE3: Basic Concepts</vt:lpstr>
      <vt:lpstr>ساختار کلي الگوريتم وراثتي  حقيقي</vt:lpstr>
      <vt:lpstr>مقدار دهي پارامترها</vt:lpstr>
      <vt:lpstr>نحوه نمايش کروموزوم ها</vt:lpstr>
      <vt:lpstr>توليد جمعيت اوليه</vt:lpstr>
      <vt:lpstr>Initialization</vt:lpstr>
      <vt:lpstr>ارزيابي کروموزومها</vt:lpstr>
      <vt:lpstr>ساختار کلي الگوريتم وراثتي  حقيقي</vt:lpstr>
      <vt:lpstr>عملگر انتخاب</vt:lpstr>
      <vt:lpstr>عملگر انتخاب: چرخ گردان </vt:lpstr>
      <vt:lpstr>ساختار کلي الگوريتم وراثتي  حقيقي</vt:lpstr>
      <vt:lpstr>عملگر همبري</vt:lpstr>
      <vt:lpstr>عملگر همبري</vt:lpstr>
      <vt:lpstr>عملگر همبري</vt:lpstr>
      <vt:lpstr>عملگر همبري تک نقطه اي</vt:lpstr>
      <vt:lpstr>همبري خطي</vt:lpstr>
      <vt:lpstr>عملگر جهش  Mutation</vt:lpstr>
      <vt:lpstr>عملگر جهش حقيقي (جهش با توزيع نرمال)</vt:lpstr>
      <vt:lpstr>ساير مراحل</vt:lpstr>
      <vt:lpstr>ارزيابی</vt:lpstr>
      <vt:lpstr>ارزيابی در چند اجرای مستقل الگوريتم</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STATISTICAL PATTERN RECOGNITION</dc:title>
  <dc:creator>nezam</dc:creator>
  <cp:lastModifiedBy>RASHEDI</cp:lastModifiedBy>
  <cp:revision>260</cp:revision>
  <dcterms:created xsi:type="dcterms:W3CDTF">2005-09-23T11:41:43Z</dcterms:created>
  <dcterms:modified xsi:type="dcterms:W3CDTF">2017-11-26T07:00:47Z</dcterms:modified>
</cp:coreProperties>
</file>