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256" r:id="rId2"/>
    <p:sldId id="257" r:id="rId3"/>
    <p:sldId id="258" r:id="rId4"/>
    <p:sldId id="275" r:id="rId5"/>
    <p:sldId id="276" r:id="rId6"/>
    <p:sldId id="273" r:id="rId7"/>
    <p:sldId id="289" r:id="rId8"/>
    <p:sldId id="292" r:id="rId9"/>
    <p:sldId id="266" r:id="rId10"/>
    <p:sldId id="267" r:id="rId11"/>
    <p:sldId id="269" r:id="rId12"/>
    <p:sldId id="304" r:id="rId13"/>
    <p:sldId id="282" r:id="rId14"/>
    <p:sldId id="287" r:id="rId15"/>
    <p:sldId id="286" r:id="rId16"/>
    <p:sldId id="283" r:id="rId17"/>
    <p:sldId id="284" r:id="rId18"/>
    <p:sldId id="305" r:id="rId19"/>
    <p:sldId id="285" r:id="rId20"/>
    <p:sldId id="281" r:id="rId21"/>
    <p:sldId id="290" r:id="rId22"/>
    <p:sldId id="302" r:id="rId23"/>
    <p:sldId id="314" r:id="rId24"/>
    <p:sldId id="315" r:id="rId25"/>
    <p:sldId id="274" r:id="rId26"/>
    <p:sldId id="288" r:id="rId27"/>
    <p:sldId id="259" r:id="rId28"/>
    <p:sldId id="265" r:id="rId29"/>
    <p:sldId id="261" r:id="rId30"/>
    <p:sldId id="262" r:id="rId31"/>
    <p:sldId id="263" r:id="rId32"/>
    <p:sldId id="270" r:id="rId33"/>
    <p:sldId id="272" r:id="rId34"/>
    <p:sldId id="277" r:id="rId35"/>
    <p:sldId id="280" r:id="rId36"/>
    <p:sldId id="278" r:id="rId37"/>
    <p:sldId id="279" r:id="rId38"/>
    <p:sldId id="306" r:id="rId39"/>
    <p:sldId id="307" r:id="rId40"/>
    <p:sldId id="308" r:id="rId41"/>
    <p:sldId id="309" r:id="rId42"/>
    <p:sldId id="310" r:id="rId43"/>
    <p:sldId id="311" r:id="rId44"/>
    <p:sldId id="312" r:id="rId45"/>
    <p:sldId id="313" r:id="rId46"/>
    <p:sldId id="293" r:id="rId47"/>
    <p:sldId id="303" r:id="rId48"/>
    <p:sldId id="301" r:id="rId49"/>
    <p:sldId id="295" r:id="rId50"/>
    <p:sldId id="318" r:id="rId51"/>
    <p:sldId id="317" r:id="rId52"/>
    <p:sldId id="296" r:id="rId53"/>
    <p:sldId id="297" r:id="rId54"/>
    <p:sldId id="298" r:id="rId55"/>
    <p:sldId id="299" r:id="rId56"/>
  </p:sldIdLst>
  <p:sldSz cx="9144000" cy="6858000" type="screen4x3"/>
  <p:notesSz cx="6858000" cy="9144000"/>
  <p:defaultTextStyle>
    <a:defPPr>
      <a:defRPr lang="zh-TW"/>
    </a:defPPr>
    <a:lvl1pPr algn="l" rtl="0" eaLnBrk="0" fontAlgn="base" hangingPunct="0">
      <a:spcBef>
        <a:spcPct val="0"/>
      </a:spcBef>
      <a:spcAft>
        <a:spcPct val="0"/>
      </a:spcAft>
      <a:defRPr kumimoji="1" kern="1200">
        <a:solidFill>
          <a:schemeClr val="tx1"/>
        </a:solidFill>
        <a:latin typeface="Lucida Sans Unicode" panose="020B0602030504020204"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Lucida Sans Unicode" panose="020B0602030504020204"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Lucida Sans Unicode" panose="020B0602030504020204"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Lucida Sans Unicode" panose="020B0602030504020204"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Lucida Sans Unicode" panose="020B0602030504020204" pitchFamily="34" charset="0"/>
        <a:ea typeface="PMingLiU" pitchFamily="18" charset="-120"/>
        <a:cs typeface="+mn-cs"/>
      </a:defRPr>
    </a:lvl5pPr>
    <a:lvl6pPr marL="2286000" algn="l" defTabSz="914400" rtl="0" eaLnBrk="1" latinLnBrk="0" hangingPunct="1">
      <a:defRPr kumimoji="1" kern="1200">
        <a:solidFill>
          <a:schemeClr val="tx1"/>
        </a:solidFill>
        <a:latin typeface="Lucida Sans Unicode" panose="020B0602030504020204" pitchFamily="34" charset="0"/>
        <a:ea typeface="PMingLiU" pitchFamily="18" charset="-120"/>
        <a:cs typeface="+mn-cs"/>
      </a:defRPr>
    </a:lvl6pPr>
    <a:lvl7pPr marL="2743200" algn="l" defTabSz="914400" rtl="0" eaLnBrk="1" latinLnBrk="0" hangingPunct="1">
      <a:defRPr kumimoji="1" kern="1200">
        <a:solidFill>
          <a:schemeClr val="tx1"/>
        </a:solidFill>
        <a:latin typeface="Lucida Sans Unicode" panose="020B0602030504020204" pitchFamily="34" charset="0"/>
        <a:ea typeface="PMingLiU" pitchFamily="18" charset="-120"/>
        <a:cs typeface="+mn-cs"/>
      </a:defRPr>
    </a:lvl7pPr>
    <a:lvl8pPr marL="3200400" algn="l" defTabSz="914400" rtl="0" eaLnBrk="1" latinLnBrk="0" hangingPunct="1">
      <a:defRPr kumimoji="1" kern="1200">
        <a:solidFill>
          <a:schemeClr val="tx1"/>
        </a:solidFill>
        <a:latin typeface="Lucida Sans Unicode" panose="020B0602030504020204" pitchFamily="34" charset="0"/>
        <a:ea typeface="PMingLiU" pitchFamily="18" charset="-120"/>
        <a:cs typeface="+mn-cs"/>
      </a:defRPr>
    </a:lvl8pPr>
    <a:lvl9pPr marL="3657600" algn="l" defTabSz="914400" rtl="0" eaLnBrk="1" latinLnBrk="0" hangingPunct="1">
      <a:defRPr kumimoji="1" kern="1200">
        <a:solidFill>
          <a:schemeClr val="tx1"/>
        </a:solidFill>
        <a:latin typeface="Lucida Sans Unicode" panose="020B0602030504020204" pitchFamily="34" charset="0"/>
        <a:ea typeface="PMingLiU"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7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image" Target="../media/image43.wmf"/><Relationship Id="rId7" Type="http://schemas.openxmlformats.org/officeDocument/2006/relationships/image" Target="../media/image47.wmf"/><Relationship Id="rId2" Type="http://schemas.openxmlformats.org/officeDocument/2006/relationships/image" Target="../media/image42.wmf"/><Relationship Id="rId1" Type="http://schemas.openxmlformats.org/officeDocument/2006/relationships/image" Target="../media/image41.wmf"/><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kumimoji="0" sz="1200">
                <a:latin typeface="Calibri" panose="020F0502020204030204" pitchFamily="34" charset="0"/>
                <a:ea typeface="新細明體" pitchFamily="18" charset="-120"/>
              </a:defRPr>
            </a:lvl1pPr>
          </a:lstStyle>
          <a:p>
            <a:pPr>
              <a:defRPr/>
            </a:pPr>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kumimoji="0" sz="1200">
                <a:latin typeface="Calibri" panose="020F0502020204030204" pitchFamily="34" charset="0"/>
                <a:ea typeface="新細明體" pitchFamily="18" charset="-120"/>
              </a:defRPr>
            </a:lvl1pPr>
          </a:lstStyle>
          <a:p>
            <a:pPr>
              <a:defRPr/>
            </a:pPr>
            <a:fld id="{10595210-7685-4DAD-A4BE-60A82BB42A6F}" type="datetimeFigureOut">
              <a:rPr lang="zh-TW" altLang="en-US"/>
              <a:pPr>
                <a:defRPr/>
              </a:pPr>
              <a:t>2017/11/26</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TW" altLang="en-US" noProof="0"/>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6" name="頁尾版面配置區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kumimoji="0" sz="1200">
                <a:latin typeface="Calibri" panose="020F0502020204030204" pitchFamily="34" charset="0"/>
                <a:ea typeface="新細明體" pitchFamily="18" charset="-120"/>
              </a:defRPr>
            </a:lvl1pPr>
          </a:lstStyle>
          <a:p>
            <a:pPr>
              <a:defRPr/>
            </a:pPr>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kumimoji="0" sz="1200">
                <a:latin typeface="Calibri" panose="020F0502020204030204" pitchFamily="34" charset="0"/>
                <a:ea typeface="新細明體" pitchFamily="18" charset="-120"/>
              </a:defRPr>
            </a:lvl1pPr>
          </a:lstStyle>
          <a:p>
            <a:pPr>
              <a:defRPr/>
            </a:pPr>
            <a:fld id="{290BC27C-E723-4CF2-8CEE-7EE7076690E7}" type="slidenum">
              <a:rPr lang="zh-TW" altLang="en-US"/>
              <a:pPr>
                <a:defRPr/>
              </a:pPr>
              <a:t>‹#›</a:t>
            </a:fld>
            <a:endParaRPr lang="zh-TW" altLang="en-US"/>
          </a:p>
        </p:txBody>
      </p:sp>
    </p:spTree>
    <p:extLst>
      <p:ext uri="{BB962C8B-B14F-4D97-AF65-F5344CB8AC3E}">
        <p14:creationId xmlns:p14="http://schemas.microsoft.com/office/powerpoint/2010/main" val="840872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PMingLiU" panose="02020500000000000000" pitchFamily="18" charset="-120"/>
        <a:cs typeface="+mn-cs"/>
      </a:defRPr>
    </a:lvl1pPr>
    <a:lvl2pPr marL="457200" algn="l" rtl="0" eaLnBrk="0" fontAlgn="base" hangingPunct="0">
      <a:spcBef>
        <a:spcPct val="30000"/>
      </a:spcBef>
      <a:spcAft>
        <a:spcPct val="0"/>
      </a:spcAft>
      <a:defRPr sz="1200" kern="1200">
        <a:solidFill>
          <a:schemeClr val="tx1"/>
        </a:solidFill>
        <a:latin typeface="+mn-lt"/>
        <a:ea typeface="PMingLiU" panose="02020500000000000000" pitchFamily="18" charset="-120"/>
        <a:cs typeface="+mn-cs"/>
      </a:defRPr>
    </a:lvl2pPr>
    <a:lvl3pPr marL="914400" algn="l" rtl="0" eaLnBrk="0" fontAlgn="base" hangingPunct="0">
      <a:spcBef>
        <a:spcPct val="30000"/>
      </a:spcBef>
      <a:spcAft>
        <a:spcPct val="0"/>
      </a:spcAft>
      <a:defRPr sz="1200" kern="1200">
        <a:solidFill>
          <a:schemeClr val="tx1"/>
        </a:solidFill>
        <a:latin typeface="+mn-lt"/>
        <a:ea typeface="PMingLiU" panose="02020500000000000000" pitchFamily="18" charset="-120"/>
        <a:cs typeface="+mn-cs"/>
      </a:defRPr>
    </a:lvl3pPr>
    <a:lvl4pPr marL="1371600" algn="l" rtl="0" eaLnBrk="0" fontAlgn="base" hangingPunct="0">
      <a:spcBef>
        <a:spcPct val="30000"/>
      </a:spcBef>
      <a:spcAft>
        <a:spcPct val="0"/>
      </a:spcAft>
      <a:defRPr sz="1200" kern="1200">
        <a:solidFill>
          <a:schemeClr val="tx1"/>
        </a:solidFill>
        <a:latin typeface="+mn-lt"/>
        <a:ea typeface="PMingLiU" panose="02020500000000000000" pitchFamily="18" charset="-120"/>
        <a:cs typeface="+mn-cs"/>
      </a:defRPr>
    </a:lvl4pPr>
    <a:lvl5pPr marL="1828800" algn="l" rtl="0" eaLnBrk="0" fontAlgn="base" hangingPunct="0">
      <a:spcBef>
        <a:spcPct val="30000"/>
      </a:spcBef>
      <a:spcAft>
        <a:spcPct val="0"/>
      </a:spcAft>
      <a:defRPr sz="1200" kern="1200">
        <a:solidFill>
          <a:schemeClr val="tx1"/>
        </a:solidFill>
        <a:latin typeface="+mn-lt"/>
        <a:ea typeface="PMingLiU" panose="02020500000000000000"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9FDE6547-4046-4393-B46B-E10CB4655921}" type="slidenum">
              <a:rPr kumimoji="0" lang="en-GB" smtClean="0">
                <a:latin typeface="Calibri" panose="020F0502020204030204" pitchFamily="34" charset="0"/>
              </a:rPr>
              <a:pPr/>
              <a:t>4</a:t>
            </a:fld>
            <a:endParaRPr kumimoji="0" lang="en-GB" smtClean="0">
              <a:latin typeface="Calibri" panose="020F0502020204030204" pitchFamily="34" charset="0"/>
            </a:endParaRPr>
          </a:p>
        </p:txBody>
      </p:sp>
      <p:sp>
        <p:nvSpPr>
          <p:cNvPr id="14339"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PSO has been “invented” mainly by two people. The first one is Russ, he is professor at the Purdue School of Engineering and Technology,  in Indianapolis.</a:t>
            </a:r>
          </a:p>
          <a:p>
            <a:pPr eaLnBrk="1" hangingPunct="1"/>
            <a:r>
              <a:rPr lang="en-GB" smtClean="0"/>
              <a:t>Co-author of Computational Intelligence PC Tools, published by Academic Press Professional in 1996, and also co-author of Swarm Intelligence,  published by Morgan Kaufmann in 2001.</a:t>
            </a:r>
          </a:p>
        </p:txBody>
      </p:sp>
    </p:spTree>
    <p:extLst>
      <p:ext uri="{BB962C8B-B14F-4D97-AF65-F5344CB8AC3E}">
        <p14:creationId xmlns:p14="http://schemas.microsoft.com/office/powerpoint/2010/main" val="1907134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8802E1A6-38E7-465C-9EF2-701B47E71606}"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39</a:t>
            </a:fld>
            <a:endParaRPr lang="en-US" altLang="en-US" smtClean="0">
              <a:latin typeface="Times New Roman" panose="02020603050405020304" pitchFamily="18" charset="0"/>
              <a:cs typeface="Times New Roman" panose="02020603050405020304" pitchFamily="18" charset="0"/>
            </a:endParaRPr>
          </a:p>
        </p:txBody>
      </p:sp>
      <p:sp>
        <p:nvSpPr>
          <p:cNvPr id="5939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2269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8EE4AD52-BE66-423A-A2F2-6BEF6F6FF017}"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40</a:t>
            </a:fld>
            <a:endParaRPr lang="en-US" altLang="en-US" smtClean="0">
              <a:latin typeface="Times New Roman" panose="02020603050405020304" pitchFamily="18" charset="0"/>
              <a:cs typeface="Times New Roman" panose="02020603050405020304" pitchFamily="18" charset="0"/>
            </a:endParaRPr>
          </a:p>
        </p:txBody>
      </p:sp>
      <p:sp>
        <p:nvSpPr>
          <p:cNvPr id="614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7188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31A712D1-B283-4A02-87C1-F899EFCBE210}"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41</a:t>
            </a:fld>
            <a:endParaRPr lang="en-US" altLang="en-US" smtClean="0">
              <a:latin typeface="Times New Roman" panose="02020603050405020304" pitchFamily="18" charset="0"/>
              <a:cs typeface="Times New Roman" panose="02020603050405020304" pitchFamily="18" charset="0"/>
            </a:endParaRPr>
          </a:p>
        </p:txBody>
      </p:sp>
      <p:sp>
        <p:nvSpPr>
          <p:cNvPr id="6349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0479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3E2D78F3-A516-49D2-8618-804D8DBAC5EA}"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42</a:t>
            </a:fld>
            <a:endParaRPr lang="en-US" altLang="en-US" smtClean="0">
              <a:latin typeface="Times New Roman" panose="02020603050405020304" pitchFamily="18" charset="0"/>
              <a:cs typeface="Times New Roman" panose="02020603050405020304" pitchFamily="18" charset="0"/>
            </a:endParaRPr>
          </a:p>
        </p:txBody>
      </p:sp>
      <p:sp>
        <p:nvSpPr>
          <p:cNvPr id="6553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5704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50A016B8-B08F-4338-92BE-37751C8F1AB3}"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43</a:t>
            </a:fld>
            <a:endParaRPr lang="en-US" altLang="en-US" smtClean="0">
              <a:latin typeface="Times New Roman" panose="02020603050405020304" pitchFamily="18" charset="0"/>
              <a:cs typeface="Times New Roman" panose="02020603050405020304" pitchFamily="18" charset="0"/>
            </a:endParaRPr>
          </a:p>
        </p:txBody>
      </p:sp>
      <p:sp>
        <p:nvSpPr>
          <p:cNvPr id="6758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3061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11741594-F16D-40F0-B1F3-3B598F239011}"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44</a:t>
            </a:fld>
            <a:endParaRPr lang="en-US" altLang="en-US" smtClean="0">
              <a:latin typeface="Times New Roman" panose="02020603050405020304" pitchFamily="18" charset="0"/>
              <a:cs typeface="Times New Roman" panose="02020603050405020304" pitchFamily="18" charset="0"/>
            </a:endParaRPr>
          </a:p>
        </p:txBody>
      </p:sp>
      <p:sp>
        <p:nvSpPr>
          <p:cNvPr id="6963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4788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A1C2C2B5-DA90-409C-ABEF-C934AF1B1B61}"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45</a:t>
            </a:fld>
            <a:endParaRPr lang="en-US" altLang="en-US" smtClean="0">
              <a:latin typeface="Times New Roman" panose="02020603050405020304" pitchFamily="18" charset="0"/>
              <a:cs typeface="Times New Roman" panose="02020603050405020304" pitchFamily="18" charset="0"/>
            </a:endParaRPr>
          </a:p>
        </p:txBody>
      </p:sp>
      <p:sp>
        <p:nvSpPr>
          <p:cNvPr id="7168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4332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BC1321E8-F8FE-4290-9845-B24C8FF9417B}" type="slidenum">
              <a:rPr kumimoji="0" lang="en-GB" smtClean="0">
                <a:latin typeface="Calibri" panose="020F0502020204030204" pitchFamily="34" charset="0"/>
              </a:rPr>
              <a:pPr/>
              <a:t>5</a:t>
            </a:fld>
            <a:endParaRPr kumimoji="0" lang="en-GB" smtClean="0">
              <a:latin typeface="Calibri" panose="020F0502020204030204" pitchFamily="34" charset="0"/>
            </a:endParaRPr>
          </a:p>
        </p:txBody>
      </p:sp>
      <p:sp>
        <p:nvSpPr>
          <p:cNvPr id="16387"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The second one is my friend Jim Kennedy. Interestingly, he is not at all a “professional” researcher, if I dare say. He is graduated in psychology and is the other co-author of the book Swarm Intelligence you might be able to see on the photo. </a:t>
            </a:r>
          </a:p>
          <a:p>
            <a:pPr eaLnBrk="1" hangingPunct="1"/>
            <a:endParaRPr lang="en-GB" smtClean="0"/>
          </a:p>
          <a:p>
            <a:pPr eaLnBrk="1" hangingPunct="1"/>
            <a:r>
              <a:rPr lang="en-GB" smtClean="0"/>
              <a:t>I wouldn’t say Bonnie and Jamey seem to be very interested, although they should, for, in fact, this book is far to be just a PSO handbook, but is also full of philosophical and socio psychological insights about relationships between mind, intelligence, cooperation etc.</a:t>
            </a:r>
          </a:p>
          <a:p>
            <a:pPr eaLnBrk="1" hangingPunct="1"/>
            <a:endParaRPr lang="en-GB" smtClean="0"/>
          </a:p>
          <a:p>
            <a:pPr eaLnBrk="1" hangingPunct="1"/>
            <a:r>
              <a:rPr lang="en-GB" smtClean="0"/>
              <a:t>In particular, you should read it if, like me, you think it is possible to take advantage of social studies to design efficient optimisation methods.</a:t>
            </a:r>
          </a:p>
          <a:p>
            <a:pPr eaLnBrk="1" hangingPunct="1"/>
            <a:endParaRPr lang="en-GB" smtClean="0"/>
          </a:p>
          <a:p>
            <a:pPr eaLnBrk="1" hangingPunct="1"/>
            <a:r>
              <a:rPr lang="en-GB" smtClean="0"/>
              <a:t>OK, end of the ad and back to technique.</a:t>
            </a:r>
          </a:p>
        </p:txBody>
      </p:sp>
    </p:spTree>
    <p:extLst>
      <p:ext uri="{BB962C8B-B14F-4D97-AF65-F5344CB8AC3E}">
        <p14:creationId xmlns:p14="http://schemas.microsoft.com/office/powerpoint/2010/main" val="3070287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F07DBD15-5F6B-4B16-AD9A-0C5A0D0D89C5}" type="slidenum">
              <a:rPr kumimoji="0" lang="en-US" smtClean="0">
                <a:latin typeface="Arial" panose="020B0604020202020204" pitchFamily="34" charset="0"/>
                <a:cs typeface="Arial" panose="020B0604020202020204" pitchFamily="34" charset="0"/>
              </a:rPr>
              <a:pPr/>
              <a:t>8</a:t>
            </a:fld>
            <a:endParaRPr kumimoji="0" lang="en-US" smtClean="0">
              <a:latin typeface="Arial" panose="020B0604020202020204" pitchFamily="34" charset="0"/>
              <a:cs typeface="Arial" panose="020B0604020202020204" pitchFamily="34" charset="0"/>
            </a:endParaRPr>
          </a:p>
        </p:txBody>
      </p:sp>
      <p:sp>
        <p:nvSpPr>
          <p:cNvPr id="2048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958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8780F1C2-8AFD-4B2A-B641-E840163FD0B7}" type="slidenum">
              <a:rPr kumimoji="0" lang="zh-TW" altLang="en-US" smtClean="0">
                <a:latin typeface="Calibri" panose="020F0502020204030204" pitchFamily="34" charset="0"/>
              </a:rPr>
              <a:pPr/>
              <a:t>18</a:t>
            </a:fld>
            <a:endParaRPr kumimoji="0" lang="zh-TW" altLang="en-US" smtClean="0">
              <a:latin typeface="Calibri" panose="020F0502020204030204" pitchFamily="34" charset="0"/>
            </a:endParaRPr>
          </a:p>
        </p:txBody>
      </p:sp>
    </p:spTree>
    <p:extLst>
      <p:ext uri="{BB962C8B-B14F-4D97-AF65-F5344CB8AC3E}">
        <p14:creationId xmlns:p14="http://schemas.microsoft.com/office/powerpoint/2010/main" val="4155230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B8CC37CE-6169-4D67-A387-92CBC86119DA}" type="slidenum">
              <a:rPr kumimoji="0" lang="en-GB" smtClean="0">
                <a:latin typeface="Calibri" panose="020F0502020204030204" pitchFamily="34" charset="0"/>
              </a:rPr>
              <a:pPr/>
              <a:t>34</a:t>
            </a:fld>
            <a:endParaRPr kumimoji="0" lang="en-GB" smtClean="0">
              <a:latin typeface="Calibri" panose="020F0502020204030204" pitchFamily="34" charset="0"/>
            </a:endParaRPr>
          </a:p>
        </p:txBody>
      </p:sp>
      <p:sp>
        <p:nvSpPr>
          <p:cNvPr id="49155"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At the very beginning, particles are randomly put on the search space.</a:t>
            </a:r>
          </a:p>
          <a:p>
            <a:pPr eaLnBrk="1" hangingPunct="1"/>
            <a:r>
              <a:rPr lang="en-GB" smtClean="0"/>
              <a:t>There is just one global optimum and several local ones.</a:t>
            </a:r>
          </a:p>
          <a:p>
            <a:pPr eaLnBrk="1" hangingPunct="1"/>
            <a:r>
              <a:rPr lang="en-GB" smtClean="0"/>
              <a:t>Let us now run the player. </a:t>
            </a:r>
          </a:p>
          <a:p>
            <a:pPr eaLnBrk="1" hangingPunct="1"/>
            <a:r>
              <a:rPr lang="en-GB" smtClean="0"/>
              <a:t>As you can see, the particles are quite rapidly forming some sub swarms around sub optimums. As soon as a particle is quite near of the global optimum, the others go also towards it, so the probability to really find it does increase.</a:t>
            </a:r>
          </a:p>
          <a:p>
            <a:pPr eaLnBrk="1" hangingPunct="1"/>
            <a:r>
              <a:rPr lang="en-GB" smtClean="0"/>
              <a:t>Of course, if the run was longer all particles would finally go towards this global optimum</a:t>
            </a:r>
          </a:p>
        </p:txBody>
      </p:sp>
    </p:spTree>
    <p:extLst>
      <p:ext uri="{BB962C8B-B14F-4D97-AF65-F5344CB8AC3E}">
        <p14:creationId xmlns:p14="http://schemas.microsoft.com/office/powerpoint/2010/main" val="2377523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AF3CC0F3-9759-4E74-9C32-554F491E0AEB}" type="slidenum">
              <a:rPr kumimoji="0" lang="en-GB" smtClean="0">
                <a:latin typeface="Calibri" panose="020F0502020204030204" pitchFamily="34" charset="0"/>
              </a:rPr>
              <a:pPr/>
              <a:t>35</a:t>
            </a:fld>
            <a:endParaRPr kumimoji="0" lang="en-GB" smtClean="0">
              <a:latin typeface="Calibri" panose="020F0502020204030204" pitchFamily="34" charset="0"/>
            </a:endParaRPr>
          </a:p>
        </p:txBody>
      </p:sp>
      <p:sp>
        <p:nvSpPr>
          <p:cNvPr id="51203"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Here you have another nice search space.</a:t>
            </a:r>
          </a:p>
          <a:p>
            <a:pPr eaLnBrk="1" hangingPunct="1"/>
            <a:r>
              <a:rPr lang="en-GB" smtClean="0"/>
              <a:t>First step: you put some particles on it. You can do it at random or on a regular way, or both. How many? In practice, for most real problems with dimension between 2 and 100, a swarm size  of 20 particles works quite good. </a:t>
            </a:r>
          </a:p>
          <a:p>
            <a:pPr eaLnBrk="1" hangingPunct="1"/>
            <a:r>
              <a:rPr lang="en-GB" smtClean="0"/>
              <a:t>There are some mathematical ways to give an estimation, but a bit beyond the scope of this talk. Also, as we will see some variants use an adaptive swarm size.</a:t>
            </a:r>
          </a:p>
          <a:p>
            <a:pPr eaLnBrk="1" hangingPunct="1"/>
            <a:r>
              <a:rPr lang="en-GB" smtClean="0"/>
              <a:t>Second step: you define a velocity for each particle, usually at random. You can set all initial velocities to zero but, experimentally, it is usually not the best choice.</a:t>
            </a:r>
          </a:p>
          <a:p>
            <a:pPr eaLnBrk="1" hangingPunct="1"/>
            <a:r>
              <a:rPr lang="en-GB" smtClean="0"/>
              <a:t>Remember that what we call “velocity” is in fact a move, just because time is discretized.</a:t>
            </a:r>
          </a:p>
          <a:p>
            <a:pPr eaLnBrk="1" hangingPunct="1"/>
            <a:endParaRPr lang="en-GB" smtClean="0"/>
          </a:p>
        </p:txBody>
      </p:sp>
    </p:spTree>
    <p:extLst>
      <p:ext uri="{BB962C8B-B14F-4D97-AF65-F5344CB8AC3E}">
        <p14:creationId xmlns:p14="http://schemas.microsoft.com/office/powerpoint/2010/main" val="3784023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B03C7D11-2115-41B5-A872-7B8A0E85AA4B}" type="slidenum">
              <a:rPr kumimoji="0" lang="en-GB" smtClean="0">
                <a:latin typeface="Calibri" panose="020F0502020204030204" pitchFamily="34" charset="0"/>
              </a:rPr>
              <a:pPr/>
              <a:t>36</a:t>
            </a:fld>
            <a:endParaRPr kumimoji="0" lang="en-GB" smtClean="0">
              <a:latin typeface="Calibri" panose="020F0502020204030204" pitchFamily="34" charset="0"/>
            </a:endParaRPr>
          </a:p>
        </p:txBody>
      </p:sp>
      <p:sp>
        <p:nvSpPr>
          <p:cNvPr id="53251"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Let us see now a few examples with some very well known test functions.</a:t>
            </a:r>
          </a:p>
          <a:p>
            <a:pPr eaLnBrk="1" hangingPunct="1"/>
            <a:r>
              <a:rPr lang="en-GB" smtClean="0"/>
              <a:t>Of course far more tests have been done and there is now absolutely no doubt that PSO </a:t>
            </a:r>
            <a:r>
              <a:rPr lang="en-GB" i="1" smtClean="0"/>
              <a:t>is</a:t>
            </a:r>
            <a:r>
              <a:rPr lang="en-GB" smtClean="0"/>
              <a:t> efficient.</a:t>
            </a:r>
          </a:p>
        </p:txBody>
      </p:sp>
    </p:spTree>
    <p:extLst>
      <p:ext uri="{BB962C8B-B14F-4D97-AF65-F5344CB8AC3E}">
        <p14:creationId xmlns:p14="http://schemas.microsoft.com/office/powerpoint/2010/main" val="1916448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EE1D5213-D8E3-4300-B135-FD417F92E223}" type="slidenum">
              <a:rPr kumimoji="0" lang="en-GB" smtClean="0">
                <a:latin typeface="Calibri" panose="020F0502020204030204" pitchFamily="34" charset="0"/>
              </a:rPr>
              <a:pPr/>
              <a:t>37</a:t>
            </a:fld>
            <a:endParaRPr kumimoji="0" lang="en-GB" smtClean="0">
              <a:latin typeface="Calibri" panose="020F0502020204030204" pitchFamily="34" charset="0"/>
            </a:endParaRPr>
          </a:p>
        </p:txBody>
      </p:sp>
      <p:sp>
        <p:nvSpPr>
          <p:cNvPr id="55299"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For each test the dimension of the search space is 30, and we stop the run after 40000 evaluations.</a:t>
            </a:r>
          </a:p>
          <a:p>
            <a:pPr eaLnBrk="1" hangingPunct="1"/>
            <a:r>
              <a:rPr lang="en-GB" smtClean="0"/>
              <a:t>As you can see, PSO is not bad at all, compared to a classical evolutionary algorithm.</a:t>
            </a:r>
          </a:p>
          <a:p>
            <a:pPr eaLnBrk="1" hangingPunct="1"/>
            <a:r>
              <a:rPr lang="en-GB" smtClean="0"/>
              <a:t>Of course, this example is quite old, and there is now some better evolutionary or genetic algorithms, but there is also some better PSO versions. </a:t>
            </a:r>
          </a:p>
          <a:p>
            <a:pPr eaLnBrk="1" hangingPunct="1"/>
            <a:r>
              <a:rPr lang="en-GB" smtClean="0"/>
              <a:t>As usually, it does not make sense to simply say “PSO is better”, or “GAs are better”, so, please, consider this slide just as an illustration of the fact that PSO is at least as good as some better known methods.</a:t>
            </a:r>
          </a:p>
        </p:txBody>
      </p:sp>
    </p:spTree>
    <p:extLst>
      <p:ext uri="{BB962C8B-B14F-4D97-AF65-F5344CB8AC3E}">
        <p14:creationId xmlns:p14="http://schemas.microsoft.com/office/powerpoint/2010/main" val="2761580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PMingLiU" pitchFamily="18" charset="-120"/>
              </a:defRPr>
            </a:lvl1pPr>
            <a:lvl2pPr marL="742950" indent="-285750">
              <a:spcBef>
                <a:spcPct val="30000"/>
              </a:spcBef>
              <a:defRPr sz="1200">
                <a:solidFill>
                  <a:schemeClr val="tx1"/>
                </a:solidFill>
                <a:latin typeface="Calibri" panose="020F0502020204030204" pitchFamily="34" charset="0"/>
                <a:ea typeface="PMingLiU" pitchFamily="18" charset="-120"/>
              </a:defRPr>
            </a:lvl2pPr>
            <a:lvl3pPr marL="1143000" indent="-228600">
              <a:spcBef>
                <a:spcPct val="30000"/>
              </a:spcBef>
              <a:defRPr sz="1200">
                <a:solidFill>
                  <a:schemeClr val="tx1"/>
                </a:solidFill>
                <a:latin typeface="Calibri" panose="020F0502020204030204" pitchFamily="34" charset="0"/>
                <a:ea typeface="PMingLiU" pitchFamily="18" charset="-120"/>
              </a:defRPr>
            </a:lvl3pPr>
            <a:lvl4pPr marL="1600200" indent="-228600">
              <a:spcBef>
                <a:spcPct val="30000"/>
              </a:spcBef>
              <a:defRPr sz="1200">
                <a:solidFill>
                  <a:schemeClr val="tx1"/>
                </a:solidFill>
                <a:latin typeface="Calibri" panose="020F0502020204030204" pitchFamily="34" charset="0"/>
                <a:ea typeface="PMingLiU" pitchFamily="18" charset="-120"/>
              </a:defRPr>
            </a:lvl4pPr>
            <a:lvl5pPr marL="2057400" indent="-228600">
              <a:spcBef>
                <a:spcPct val="30000"/>
              </a:spcBef>
              <a:defRPr sz="1200">
                <a:solidFill>
                  <a:schemeClr val="tx1"/>
                </a:solidFill>
                <a:latin typeface="Calibri" panose="020F0502020204030204" pitchFamily="34" charset="0"/>
                <a:ea typeface="PMingLiU" pitchFamily="18" charset="-12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PMingLiU" pitchFamily="18" charset="-120"/>
              </a:defRPr>
            </a:lvl9pPr>
          </a:lstStyle>
          <a:p>
            <a:pPr rtl="1" eaLnBrk="0" hangingPunct="0">
              <a:spcBef>
                <a:spcPct val="0"/>
              </a:spcBef>
            </a:pPr>
            <a:fld id="{3B2FC3FD-7511-42F1-B97D-DEF99F261B01}" type="slidenum">
              <a:rPr lang="ar-SA" altLang="en-US" smtClean="0">
                <a:latin typeface="Times New Roman" panose="02020603050405020304" pitchFamily="18" charset="0"/>
                <a:cs typeface="Times New Roman" panose="02020603050405020304" pitchFamily="18" charset="0"/>
              </a:rPr>
              <a:pPr rtl="1" eaLnBrk="0" hangingPunct="0">
                <a:spcBef>
                  <a:spcPct val="0"/>
                </a:spcBef>
              </a:pPr>
              <a:t>38</a:t>
            </a:fld>
            <a:endParaRPr lang="en-US" altLang="en-US" smtClean="0">
              <a:latin typeface="Times New Roman" panose="02020603050405020304" pitchFamily="18" charset="0"/>
              <a:cs typeface="Times New Roman" panose="02020603050405020304" pitchFamily="18" charset="0"/>
            </a:endParaRPr>
          </a:p>
        </p:txBody>
      </p:sp>
      <p:sp>
        <p:nvSpPr>
          <p:cNvPr id="5734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0943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直角三角形 10"/>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en-US" altLang="zh-TW" smtClean="0">
              <a:solidFill>
                <a:srgbClr val="FFFFFF"/>
              </a:solidFill>
            </a:endParaRPr>
          </a:p>
        </p:txBody>
      </p:sp>
      <p:grpSp>
        <p:nvGrpSpPr>
          <p:cNvPr id="5" name="群組 15"/>
          <p:cNvGrpSpPr>
            <a:grpSpLocks/>
          </p:cNvGrpSpPr>
          <p:nvPr/>
        </p:nvGrpSpPr>
        <p:grpSpPr bwMode="auto">
          <a:xfrm>
            <a:off x="-3175" y="4953000"/>
            <a:ext cx="9147175" cy="1911350"/>
            <a:chOff x="-3765" y="4832896"/>
            <a:chExt cx="9147765" cy="2032192"/>
          </a:xfrm>
        </p:grpSpPr>
        <p:sp>
          <p:nvSpPr>
            <p:cNvPr id="6" name="手繪多邊形 1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1" fontAlgn="auto" hangingPunct="1">
                <a:spcBef>
                  <a:spcPts val="0"/>
                </a:spcBef>
                <a:spcAft>
                  <a:spcPts val="0"/>
                </a:spcAft>
                <a:defRPr/>
              </a:pPr>
              <a:endParaRPr kumimoji="0" lang="en-US">
                <a:latin typeface="+mn-lt"/>
                <a:ea typeface="+mn-ea"/>
              </a:endParaRPr>
            </a:p>
          </p:txBody>
        </p:sp>
        <p:sp>
          <p:nvSpPr>
            <p:cNvPr id="7" name="手繪多邊形 18"/>
            <p:cNvSpPr>
              <a:spLocks/>
            </p:cNvSpPr>
            <p:nvPr/>
          </p:nvSpPr>
          <p:spPr bwMode="auto">
            <a:xfrm>
              <a:off x="35443" y="5135526"/>
              <a:ext cx="9108557"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手繪多邊形 19"/>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en-US" altLang="zh-TW" smtClean="0">
                <a:solidFill>
                  <a:srgbClr val="FFFFFF"/>
                </a:solidFill>
              </a:endParaRPr>
            </a:p>
          </p:txBody>
        </p:sp>
        <p:cxnSp>
          <p:nvCxnSpPr>
            <p:cNvPr id="10" name="直線接點 20"/>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標題 8"/>
          <p:cNvSpPr>
            <a:spLocks noGrp="1"/>
          </p:cNvSpPr>
          <p:nvPr>
            <p:ph type="ctrTitle"/>
          </p:nvPr>
        </p:nvSpPr>
        <p:spPr>
          <a:xfrm>
            <a:off x="685800" y="1752601"/>
            <a:ext cx="7772400" cy="1829761"/>
          </a:xfrm>
        </p:spPr>
        <p:txBody>
          <a:bodyPr anchor="b">
            <a:scene3d>
              <a:camera prst="orthographicFront"/>
              <a:lightRig rig="soft" dir="t"/>
            </a:scene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lang="zh-TW" altLang="en-US" smtClean="0"/>
              <a:t>按一下以編輯母片標題樣式</a:t>
            </a:r>
            <a:endParaRPr lang="en-US"/>
          </a:p>
        </p:txBody>
      </p:sp>
      <p:sp>
        <p:nvSpPr>
          <p:cNvPr id="17" name="副標題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zh-TW" altLang="en-US" smtClean="0"/>
              <a:t>按一下以編輯母片副標題樣式</a:t>
            </a:r>
            <a:endParaRPr lang="en-US"/>
          </a:p>
        </p:txBody>
      </p:sp>
      <p:sp>
        <p:nvSpPr>
          <p:cNvPr id="11" name="日期版面配置區 29"/>
          <p:cNvSpPr>
            <a:spLocks noGrp="1"/>
          </p:cNvSpPr>
          <p:nvPr>
            <p:ph type="dt" sz="half" idx="10"/>
          </p:nvPr>
        </p:nvSpPr>
        <p:spPr/>
        <p:txBody>
          <a:bodyPr/>
          <a:lstStyle>
            <a:lvl1pPr>
              <a:defRPr>
                <a:solidFill>
                  <a:srgbClr val="FFFFFF"/>
                </a:solidFill>
              </a:defRPr>
            </a:lvl1pPr>
          </a:lstStyle>
          <a:p>
            <a:pPr>
              <a:defRPr/>
            </a:pPr>
            <a:fld id="{7EF8630F-0183-4164-9FF9-2AA34B1F07FF}" type="datetimeFigureOut">
              <a:rPr lang="zh-TW" altLang="en-US"/>
              <a:pPr>
                <a:defRPr/>
              </a:pPr>
              <a:t>2017/11/26</a:t>
            </a:fld>
            <a:endParaRPr lang="zh-TW" altLang="en-US"/>
          </a:p>
        </p:txBody>
      </p:sp>
      <p:sp>
        <p:nvSpPr>
          <p:cNvPr id="12" name="頁尾版面配置區 18"/>
          <p:cNvSpPr>
            <a:spLocks noGrp="1"/>
          </p:cNvSpPr>
          <p:nvPr>
            <p:ph type="ftr" sz="quarter" idx="11"/>
          </p:nvPr>
        </p:nvSpPr>
        <p:spPr/>
        <p:txBody>
          <a:bodyPr/>
          <a:lstStyle>
            <a:lvl1pPr>
              <a:defRPr>
                <a:solidFill>
                  <a:srgbClr val="E8F0F4"/>
                </a:solidFill>
              </a:defRPr>
            </a:lvl1pPr>
          </a:lstStyle>
          <a:p>
            <a:pPr>
              <a:defRPr/>
            </a:pPr>
            <a:endParaRPr lang="zh-TW" altLang="en-US"/>
          </a:p>
        </p:txBody>
      </p:sp>
      <p:sp>
        <p:nvSpPr>
          <p:cNvPr id="13" name="投影片編號版面配置區 26"/>
          <p:cNvSpPr>
            <a:spLocks noGrp="1"/>
          </p:cNvSpPr>
          <p:nvPr>
            <p:ph type="sldNum" sz="quarter" idx="12"/>
          </p:nvPr>
        </p:nvSpPr>
        <p:spPr/>
        <p:txBody>
          <a:bodyPr/>
          <a:lstStyle>
            <a:lvl1pPr>
              <a:defRPr>
                <a:solidFill>
                  <a:srgbClr val="FFFFFF"/>
                </a:solidFill>
              </a:defRPr>
            </a:lvl1pPr>
          </a:lstStyle>
          <a:p>
            <a:pPr>
              <a:defRPr/>
            </a:pPr>
            <a:fld id="{75B4EA5F-6CC6-40B4-99C2-E2CE20873A32}" type="slidenum">
              <a:rPr lang="zh-TW" altLang="en-US"/>
              <a:pPr>
                <a:defRPr/>
              </a:pPr>
              <a:t>‹#›</a:t>
            </a:fld>
            <a:endParaRPr lang="zh-TW" altLang="en-US"/>
          </a:p>
        </p:txBody>
      </p:sp>
    </p:spTree>
    <p:extLst>
      <p:ext uri="{BB962C8B-B14F-4D97-AF65-F5344CB8AC3E}">
        <p14:creationId xmlns:p14="http://schemas.microsoft.com/office/powerpoint/2010/main" val="184225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1481329"/>
            <a:ext cx="8229600" cy="4386071"/>
          </a:xfrm>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9"/>
          <p:cNvSpPr>
            <a:spLocks noGrp="1"/>
          </p:cNvSpPr>
          <p:nvPr>
            <p:ph type="dt" sz="half" idx="10"/>
          </p:nvPr>
        </p:nvSpPr>
        <p:spPr/>
        <p:txBody>
          <a:bodyPr/>
          <a:lstStyle>
            <a:lvl1pPr>
              <a:defRPr/>
            </a:lvl1pPr>
          </a:lstStyle>
          <a:p>
            <a:pPr>
              <a:defRPr/>
            </a:pPr>
            <a:fld id="{CCC343E3-D102-46EC-8495-32AFCBFA6B41}" type="datetimeFigureOut">
              <a:rPr lang="zh-TW" altLang="en-US"/>
              <a:pPr>
                <a:defRPr/>
              </a:pPr>
              <a:t>2017/11/26</a:t>
            </a:fld>
            <a:endParaRPr lang="zh-TW" altLang="en-US"/>
          </a:p>
        </p:txBody>
      </p:sp>
      <p:sp>
        <p:nvSpPr>
          <p:cNvPr id="5" name="頁尾版面配置區 21"/>
          <p:cNvSpPr>
            <a:spLocks noGrp="1"/>
          </p:cNvSpPr>
          <p:nvPr>
            <p:ph type="ftr" sz="quarter" idx="11"/>
          </p:nvPr>
        </p:nvSpPr>
        <p:spPr/>
        <p:txBody>
          <a:bodyPr/>
          <a:lstStyle>
            <a:lvl1pPr>
              <a:defRPr/>
            </a:lvl1pPr>
          </a:lstStyle>
          <a:p>
            <a:pPr>
              <a:defRPr/>
            </a:pPr>
            <a:endParaRPr lang="zh-TW" altLang="en-US"/>
          </a:p>
        </p:txBody>
      </p:sp>
      <p:sp>
        <p:nvSpPr>
          <p:cNvPr id="6" name="投影片編號版面配置區 17"/>
          <p:cNvSpPr>
            <a:spLocks noGrp="1"/>
          </p:cNvSpPr>
          <p:nvPr>
            <p:ph type="sldNum" sz="quarter" idx="12"/>
          </p:nvPr>
        </p:nvSpPr>
        <p:spPr/>
        <p:txBody>
          <a:bodyPr/>
          <a:lstStyle>
            <a:lvl1pPr>
              <a:defRPr/>
            </a:lvl1pPr>
          </a:lstStyle>
          <a:p>
            <a:pPr>
              <a:defRPr/>
            </a:pPr>
            <a:fld id="{1D0E4A1A-82E0-42A3-BC4D-B2B10E9087F6}" type="slidenum">
              <a:rPr lang="zh-TW" altLang="en-US"/>
              <a:pPr>
                <a:defRPr/>
              </a:pPr>
              <a:t>‹#›</a:t>
            </a:fld>
            <a:endParaRPr lang="zh-TW" altLang="en-US"/>
          </a:p>
        </p:txBody>
      </p:sp>
    </p:spTree>
    <p:extLst>
      <p:ext uri="{BB962C8B-B14F-4D97-AF65-F5344CB8AC3E}">
        <p14:creationId xmlns:p14="http://schemas.microsoft.com/office/powerpoint/2010/main" val="1217635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44013" y="274640"/>
            <a:ext cx="1777470" cy="5592761"/>
          </a:xfrm>
        </p:spPr>
        <p:txBody>
          <a:bodyPr vert="eaVert"/>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274641"/>
            <a:ext cx="6324600" cy="5592760"/>
          </a:xfrm>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9"/>
          <p:cNvSpPr>
            <a:spLocks noGrp="1"/>
          </p:cNvSpPr>
          <p:nvPr>
            <p:ph type="dt" sz="half" idx="10"/>
          </p:nvPr>
        </p:nvSpPr>
        <p:spPr/>
        <p:txBody>
          <a:bodyPr/>
          <a:lstStyle>
            <a:lvl1pPr>
              <a:defRPr/>
            </a:lvl1pPr>
          </a:lstStyle>
          <a:p>
            <a:pPr>
              <a:defRPr/>
            </a:pPr>
            <a:fld id="{232B78F3-5EAE-4769-AC4F-8FB1E29C138A}" type="datetimeFigureOut">
              <a:rPr lang="zh-TW" altLang="en-US"/>
              <a:pPr>
                <a:defRPr/>
              </a:pPr>
              <a:t>2017/11/26</a:t>
            </a:fld>
            <a:endParaRPr lang="zh-TW" altLang="en-US"/>
          </a:p>
        </p:txBody>
      </p:sp>
      <p:sp>
        <p:nvSpPr>
          <p:cNvPr id="5" name="頁尾版面配置區 21"/>
          <p:cNvSpPr>
            <a:spLocks noGrp="1"/>
          </p:cNvSpPr>
          <p:nvPr>
            <p:ph type="ftr" sz="quarter" idx="11"/>
          </p:nvPr>
        </p:nvSpPr>
        <p:spPr/>
        <p:txBody>
          <a:bodyPr/>
          <a:lstStyle>
            <a:lvl1pPr>
              <a:defRPr/>
            </a:lvl1pPr>
          </a:lstStyle>
          <a:p>
            <a:pPr>
              <a:defRPr/>
            </a:pPr>
            <a:endParaRPr lang="zh-TW" altLang="en-US"/>
          </a:p>
        </p:txBody>
      </p:sp>
      <p:sp>
        <p:nvSpPr>
          <p:cNvPr id="6" name="投影片編號版面配置區 17"/>
          <p:cNvSpPr>
            <a:spLocks noGrp="1"/>
          </p:cNvSpPr>
          <p:nvPr>
            <p:ph type="sldNum" sz="quarter" idx="12"/>
          </p:nvPr>
        </p:nvSpPr>
        <p:spPr/>
        <p:txBody>
          <a:bodyPr/>
          <a:lstStyle>
            <a:lvl1pPr>
              <a:defRPr/>
            </a:lvl1pPr>
          </a:lstStyle>
          <a:p>
            <a:pPr>
              <a:defRPr/>
            </a:pPr>
            <a:fld id="{E078CFDA-CF0D-445D-8601-2A4C4D02295B}" type="slidenum">
              <a:rPr lang="zh-TW" altLang="en-US"/>
              <a:pPr>
                <a:defRPr/>
              </a:pPr>
              <a:t>‹#›</a:t>
            </a:fld>
            <a:endParaRPr lang="zh-TW" altLang="en-US"/>
          </a:p>
        </p:txBody>
      </p:sp>
    </p:spTree>
    <p:extLst>
      <p:ext uri="{BB962C8B-B14F-4D97-AF65-F5344CB8AC3E}">
        <p14:creationId xmlns:p14="http://schemas.microsoft.com/office/powerpoint/2010/main" val="1990244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標題 6"/>
          <p:cNvSpPr>
            <a:spLocks noGrp="1"/>
          </p:cNvSpPr>
          <p:nvPr>
            <p:ph type="title"/>
          </p:nvPr>
        </p:nvSpPr>
        <p:spPr/>
        <p:txBody>
          <a:bodyPr rtlCol="0"/>
          <a:lstStyle>
            <a:extLst/>
          </a:lstStyle>
          <a:p>
            <a:r>
              <a:rPr lang="zh-TW" altLang="en-US" smtClean="0"/>
              <a:t>按一下以編輯母片標題樣式</a:t>
            </a:r>
            <a:endParaRPr lang="en-US"/>
          </a:p>
        </p:txBody>
      </p:sp>
      <p:sp>
        <p:nvSpPr>
          <p:cNvPr id="4" name="日期版面配置區 9"/>
          <p:cNvSpPr>
            <a:spLocks noGrp="1"/>
          </p:cNvSpPr>
          <p:nvPr>
            <p:ph type="dt" sz="half" idx="10"/>
          </p:nvPr>
        </p:nvSpPr>
        <p:spPr/>
        <p:txBody>
          <a:bodyPr/>
          <a:lstStyle>
            <a:lvl1pPr>
              <a:defRPr/>
            </a:lvl1pPr>
          </a:lstStyle>
          <a:p>
            <a:pPr>
              <a:defRPr/>
            </a:pPr>
            <a:fld id="{C18069CF-7C5B-4735-ABA1-3E729DDEFD9F}" type="datetimeFigureOut">
              <a:rPr lang="zh-TW" altLang="en-US"/>
              <a:pPr>
                <a:defRPr/>
              </a:pPr>
              <a:t>2017/11/26</a:t>
            </a:fld>
            <a:endParaRPr lang="zh-TW" altLang="en-US"/>
          </a:p>
        </p:txBody>
      </p:sp>
      <p:sp>
        <p:nvSpPr>
          <p:cNvPr id="5" name="頁尾版面配置區 21"/>
          <p:cNvSpPr>
            <a:spLocks noGrp="1"/>
          </p:cNvSpPr>
          <p:nvPr>
            <p:ph type="ftr" sz="quarter" idx="11"/>
          </p:nvPr>
        </p:nvSpPr>
        <p:spPr/>
        <p:txBody>
          <a:bodyPr/>
          <a:lstStyle>
            <a:lvl1pPr>
              <a:defRPr/>
            </a:lvl1pPr>
          </a:lstStyle>
          <a:p>
            <a:pPr>
              <a:defRPr/>
            </a:pPr>
            <a:endParaRPr lang="zh-TW" altLang="en-US"/>
          </a:p>
        </p:txBody>
      </p:sp>
      <p:sp>
        <p:nvSpPr>
          <p:cNvPr id="6" name="投影片編號版面配置區 17"/>
          <p:cNvSpPr>
            <a:spLocks noGrp="1"/>
          </p:cNvSpPr>
          <p:nvPr>
            <p:ph type="sldNum" sz="quarter" idx="12"/>
          </p:nvPr>
        </p:nvSpPr>
        <p:spPr/>
        <p:txBody>
          <a:bodyPr/>
          <a:lstStyle>
            <a:lvl1pPr>
              <a:defRPr/>
            </a:lvl1pPr>
          </a:lstStyle>
          <a:p>
            <a:pPr>
              <a:defRPr/>
            </a:pPr>
            <a:fld id="{5078CCB2-0A53-4905-BD6C-A59009EFED26}" type="slidenum">
              <a:rPr lang="zh-TW" altLang="en-US"/>
              <a:pPr>
                <a:defRPr/>
              </a:pPr>
              <a:t>‹#›</a:t>
            </a:fld>
            <a:endParaRPr lang="zh-TW" altLang="en-US"/>
          </a:p>
        </p:txBody>
      </p:sp>
    </p:spTree>
    <p:extLst>
      <p:ext uri="{BB962C8B-B14F-4D97-AF65-F5344CB8AC3E}">
        <p14:creationId xmlns:p14="http://schemas.microsoft.com/office/powerpoint/2010/main" val="4096977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bg>
      <p:bgRef idx="1002">
        <a:schemeClr val="bg1"/>
      </p:bgRef>
    </p:bg>
    <p:spTree>
      <p:nvGrpSpPr>
        <p:cNvPr id="1" name=""/>
        <p:cNvGrpSpPr/>
        <p:nvPr/>
      </p:nvGrpSpPr>
      <p:grpSpPr>
        <a:xfrm>
          <a:off x="0" y="0"/>
          <a:ext cx="0" cy="0"/>
          <a:chOff x="0" y="0"/>
          <a:chExt cx="0" cy="0"/>
        </a:xfrm>
      </p:grpSpPr>
      <p:sp>
        <p:nvSpPr>
          <p:cNvPr id="4" name="＞形箭號 10"/>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defRPr/>
            </a:pPr>
            <a:endParaRPr kumimoji="0" lang="en-US" altLang="zh-TW" smtClean="0">
              <a:solidFill>
                <a:srgbClr val="FFFFFF"/>
              </a:solidFill>
            </a:endParaRPr>
          </a:p>
        </p:txBody>
      </p:sp>
      <p:sp>
        <p:nvSpPr>
          <p:cNvPr id="5" name="＞形箭號 15"/>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defRPr/>
            </a:pPr>
            <a:endParaRPr kumimoji="0" lang="en-US" altLang="zh-TW" smtClean="0">
              <a:solidFill>
                <a:srgbClr val="FFFFFF"/>
              </a:solidFill>
            </a:endParaRPr>
          </a:p>
        </p:txBody>
      </p:sp>
      <p:sp>
        <p:nvSpPr>
          <p:cNvPr id="2" name="標題 1"/>
          <p:cNvSpPr>
            <a:spLocks noGrp="1"/>
          </p:cNvSpPr>
          <p:nvPr>
            <p:ph type="title"/>
          </p:nvPr>
        </p:nvSpPr>
        <p:spPr>
          <a:xfrm>
            <a:off x="722376" y="1059712"/>
            <a:ext cx="7772400" cy="1828800"/>
          </a:xfrm>
        </p:spPr>
        <p:txBody>
          <a:bodyPr anchor="b">
            <a:scene3d>
              <a:camera prst="orthographicFront"/>
              <a:lightRig rig="soft" dir="t"/>
            </a:scene3d>
          </a:bodyPr>
          <a:lstStyle>
            <a:lvl1pPr algn="r">
              <a:buNone/>
              <a:defRPr sz="4800" b="1" cap="none" baseline="0">
                <a:effectLst>
                  <a:outerShdw blurRad="31750" dist="25400" dir="5400000" algn="tl" rotWithShape="0">
                    <a:srgbClr val="000000">
                      <a:alpha val="25000"/>
                    </a:srgbClr>
                  </a:outerShdw>
                </a:effectLst>
              </a:defRPr>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zh-TW" altLang="en-US" smtClean="0"/>
              <a:t>按一下以編輯母片文字樣式</a:t>
            </a:r>
          </a:p>
        </p:txBody>
      </p:sp>
      <p:sp>
        <p:nvSpPr>
          <p:cNvPr id="6" name="日期版面配置區 3"/>
          <p:cNvSpPr>
            <a:spLocks noGrp="1"/>
          </p:cNvSpPr>
          <p:nvPr>
            <p:ph type="dt" sz="half" idx="10"/>
          </p:nvPr>
        </p:nvSpPr>
        <p:spPr/>
        <p:txBody>
          <a:bodyPr/>
          <a:lstStyle>
            <a:lvl1pPr>
              <a:defRPr/>
            </a:lvl1pPr>
          </a:lstStyle>
          <a:p>
            <a:pPr>
              <a:defRPr/>
            </a:pPr>
            <a:fld id="{98AC2F23-4F81-48A5-81FD-8B047654EF93}" type="datetimeFigureOut">
              <a:rPr lang="zh-TW" altLang="en-US"/>
              <a:pPr>
                <a:defRPr/>
              </a:pPr>
              <a:t>2017/11/26</a:t>
            </a:fld>
            <a:endParaRPr lang="zh-TW" altLang="en-US"/>
          </a:p>
        </p:txBody>
      </p:sp>
      <p:sp>
        <p:nvSpPr>
          <p:cNvPr id="7" name="頁尾版面配置區 4"/>
          <p:cNvSpPr>
            <a:spLocks noGrp="1"/>
          </p:cNvSpPr>
          <p:nvPr>
            <p:ph type="ftr" sz="quarter" idx="11"/>
          </p:nvPr>
        </p:nvSpPr>
        <p:spPr/>
        <p:txBody>
          <a:bodyPr/>
          <a:lstStyle>
            <a:lvl1pPr>
              <a:defRPr/>
            </a:lvl1pPr>
          </a:lstStyle>
          <a:p>
            <a:pPr>
              <a:defRPr/>
            </a:pPr>
            <a:endParaRPr lang="zh-TW" altLang="en-US"/>
          </a:p>
        </p:txBody>
      </p:sp>
      <p:sp>
        <p:nvSpPr>
          <p:cNvPr id="8" name="投影片編號版面配置區 5"/>
          <p:cNvSpPr>
            <a:spLocks noGrp="1"/>
          </p:cNvSpPr>
          <p:nvPr>
            <p:ph type="sldNum" sz="quarter" idx="12"/>
          </p:nvPr>
        </p:nvSpPr>
        <p:spPr/>
        <p:txBody>
          <a:bodyPr/>
          <a:lstStyle>
            <a:lvl1pPr>
              <a:defRPr/>
            </a:lvl1pPr>
          </a:lstStyle>
          <a:p>
            <a:pPr>
              <a:defRPr/>
            </a:pPr>
            <a:fld id="{095F9D55-CA71-4B03-B7A1-2CACBC40D7F0}" type="slidenum">
              <a:rPr lang="zh-TW" altLang="en-US"/>
              <a:pPr>
                <a:defRPr/>
              </a:pPr>
              <a:t>‹#›</a:t>
            </a:fld>
            <a:endParaRPr lang="zh-TW" altLang="en-US"/>
          </a:p>
        </p:txBody>
      </p:sp>
    </p:spTree>
    <p:extLst>
      <p:ext uri="{BB962C8B-B14F-4D97-AF65-F5344CB8AC3E}">
        <p14:creationId xmlns:p14="http://schemas.microsoft.com/office/powerpoint/2010/main" val="59865111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bg>
      <p:bgRef idx="1002">
        <a:schemeClr val="bg1"/>
      </p:bgRef>
    </p:bg>
    <p:spTree>
      <p:nvGrpSpPr>
        <p:cNvPr id="1" name=""/>
        <p:cNvGrpSpPr/>
        <p:nvPr/>
      </p:nvGrpSpPr>
      <p:grpSpPr>
        <a:xfrm>
          <a:off x="0" y="0"/>
          <a:ext cx="0" cy="0"/>
          <a:chOff x="0" y="0"/>
          <a:chExt cx="0" cy="0"/>
        </a:xfrm>
      </p:grpSpPr>
      <p:sp>
        <p:nvSpPr>
          <p:cNvPr id="3" name="內容版面配置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內容版面配置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8" name="標題 7"/>
          <p:cNvSpPr>
            <a:spLocks noGrp="1"/>
          </p:cNvSpPr>
          <p:nvPr>
            <p:ph type="title"/>
          </p:nvPr>
        </p:nvSpPr>
        <p:spPr/>
        <p:txBody>
          <a:bodyPr rtlCol="0"/>
          <a:lstStyle>
            <a:extLst/>
          </a:lstStyle>
          <a:p>
            <a:r>
              <a:rPr lang="zh-TW" altLang="en-US" smtClean="0"/>
              <a:t>按一下以編輯母片標題樣式</a:t>
            </a:r>
            <a:endParaRPr lang="en-US"/>
          </a:p>
        </p:txBody>
      </p:sp>
      <p:sp>
        <p:nvSpPr>
          <p:cNvPr id="5" name="日期版面配置區 4"/>
          <p:cNvSpPr>
            <a:spLocks noGrp="1"/>
          </p:cNvSpPr>
          <p:nvPr>
            <p:ph type="dt" sz="half" idx="10"/>
          </p:nvPr>
        </p:nvSpPr>
        <p:spPr/>
        <p:txBody>
          <a:bodyPr/>
          <a:lstStyle>
            <a:lvl1pPr>
              <a:defRPr/>
            </a:lvl1pPr>
          </a:lstStyle>
          <a:p>
            <a:pPr>
              <a:defRPr/>
            </a:pPr>
            <a:fld id="{977E098A-1008-4116-BA4B-38CFDA2EE4FE}" type="datetimeFigureOut">
              <a:rPr lang="zh-TW" altLang="en-US"/>
              <a:pPr>
                <a:defRPr/>
              </a:pPr>
              <a:t>2017/11/26</a:t>
            </a:fld>
            <a:endParaRPr lang="zh-TW" altLang="en-US"/>
          </a:p>
        </p:txBody>
      </p:sp>
      <p:sp>
        <p:nvSpPr>
          <p:cNvPr id="6" name="頁尾版面配置區 5"/>
          <p:cNvSpPr>
            <a:spLocks noGrp="1"/>
          </p:cNvSpPr>
          <p:nvPr>
            <p:ph type="ftr" sz="quarter" idx="11"/>
          </p:nvPr>
        </p:nvSpPr>
        <p:spPr/>
        <p:txBody>
          <a:bodyPr/>
          <a:lstStyle>
            <a:lvl1pPr>
              <a:defRPr/>
            </a:lvl1pPr>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lstStyle>
          <a:p>
            <a:pPr>
              <a:defRPr/>
            </a:pPr>
            <a:fld id="{3DD86DCE-0F35-40A3-9439-B02DBB77D422}" type="slidenum">
              <a:rPr lang="zh-TW" altLang="en-US"/>
              <a:pPr>
                <a:defRPr/>
              </a:pPr>
              <a:t>‹#›</a:t>
            </a:fld>
            <a:endParaRPr lang="zh-TW" altLang="en-US"/>
          </a:p>
        </p:txBody>
      </p:sp>
    </p:spTree>
    <p:extLst>
      <p:ext uri="{BB962C8B-B14F-4D97-AF65-F5344CB8AC3E}">
        <p14:creationId xmlns:p14="http://schemas.microsoft.com/office/powerpoint/2010/main" val="381115674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bg>
      <p:bgRef idx="1003">
        <a:schemeClr val="bg1"/>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8229600" cy="1143000"/>
          </a:xfrm>
        </p:spPr>
        <p:txBody>
          <a:bodyPr/>
          <a:lstStyle>
            <a:lvl1pPr>
              <a:defRPr/>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4" name="文字版面配置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5" name="內容版面配置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內容版面配置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6"/>
          <p:cNvSpPr>
            <a:spLocks noGrp="1"/>
          </p:cNvSpPr>
          <p:nvPr>
            <p:ph type="dt" sz="half" idx="10"/>
          </p:nvPr>
        </p:nvSpPr>
        <p:spPr/>
        <p:txBody>
          <a:bodyPr/>
          <a:lstStyle>
            <a:lvl1pPr>
              <a:defRPr/>
            </a:lvl1pPr>
          </a:lstStyle>
          <a:p>
            <a:pPr>
              <a:defRPr/>
            </a:pPr>
            <a:fld id="{1566D422-277D-4ACB-877E-9C798BB9E988}" type="datetimeFigureOut">
              <a:rPr lang="zh-TW" altLang="en-US"/>
              <a:pPr>
                <a:defRPr/>
              </a:pPr>
              <a:t>2017/11/26</a:t>
            </a:fld>
            <a:endParaRPr lang="zh-TW" altLang="en-US"/>
          </a:p>
        </p:txBody>
      </p:sp>
      <p:sp>
        <p:nvSpPr>
          <p:cNvPr id="8" name="頁尾版面配置區 7"/>
          <p:cNvSpPr>
            <a:spLocks noGrp="1"/>
          </p:cNvSpPr>
          <p:nvPr>
            <p:ph type="ftr" sz="quarter" idx="11"/>
          </p:nvPr>
        </p:nvSpPr>
        <p:spPr/>
        <p:txBody>
          <a:bodyPr/>
          <a:lstStyle>
            <a:lvl1pPr>
              <a:defRPr/>
            </a:lvl1pPr>
          </a:lstStyle>
          <a:p>
            <a:pPr>
              <a:defRPr/>
            </a:pPr>
            <a:endParaRPr lang="zh-TW" altLang="en-US"/>
          </a:p>
        </p:txBody>
      </p:sp>
      <p:sp>
        <p:nvSpPr>
          <p:cNvPr id="9" name="投影片編號版面配置區 8"/>
          <p:cNvSpPr>
            <a:spLocks noGrp="1"/>
          </p:cNvSpPr>
          <p:nvPr>
            <p:ph type="sldNum" sz="quarter" idx="12"/>
          </p:nvPr>
        </p:nvSpPr>
        <p:spPr/>
        <p:txBody>
          <a:bodyPr/>
          <a:lstStyle>
            <a:lvl1pPr>
              <a:defRPr/>
            </a:lvl1pPr>
          </a:lstStyle>
          <a:p>
            <a:pPr>
              <a:defRPr/>
            </a:pPr>
            <a:fld id="{31236545-5A1D-400D-9BCE-19A070367DAC}" type="slidenum">
              <a:rPr lang="zh-TW" altLang="en-US"/>
              <a:pPr>
                <a:defRPr/>
              </a:pPr>
              <a:t>‹#›</a:t>
            </a:fld>
            <a:endParaRPr lang="zh-TW" altLang="en-US"/>
          </a:p>
        </p:txBody>
      </p:sp>
    </p:spTree>
    <p:extLst>
      <p:ext uri="{BB962C8B-B14F-4D97-AF65-F5344CB8AC3E}">
        <p14:creationId xmlns:p14="http://schemas.microsoft.com/office/powerpoint/2010/main" val="136872175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bg>
      <p:bgRef idx="1002">
        <a:schemeClr val="bg1"/>
      </p:bgRef>
    </p:bg>
    <p:spTree>
      <p:nvGrpSpPr>
        <p:cNvPr id="1" name=""/>
        <p:cNvGrpSpPr/>
        <p:nvPr/>
      </p:nvGrpSpPr>
      <p:grpSpPr>
        <a:xfrm>
          <a:off x="0" y="0"/>
          <a:ext cx="0" cy="0"/>
          <a:chOff x="0" y="0"/>
          <a:chExt cx="0" cy="0"/>
        </a:xfrm>
      </p:grpSpPr>
      <p:sp>
        <p:nvSpPr>
          <p:cNvPr id="6" name="標題 5"/>
          <p:cNvSpPr>
            <a:spLocks noGrp="1"/>
          </p:cNvSpPr>
          <p:nvPr>
            <p:ph type="title"/>
          </p:nvPr>
        </p:nvSpPr>
        <p:spPr/>
        <p:txBody>
          <a:bodyPr rtlCol="0"/>
          <a:lstStyle>
            <a:extLst/>
          </a:lstStyle>
          <a:p>
            <a:r>
              <a:rPr lang="zh-TW" altLang="en-US" smtClean="0"/>
              <a:t>按一下以編輯母片標題樣式</a:t>
            </a:r>
            <a:endParaRPr lang="en-US"/>
          </a:p>
        </p:txBody>
      </p:sp>
      <p:sp>
        <p:nvSpPr>
          <p:cNvPr id="3" name="日期版面配置區 2"/>
          <p:cNvSpPr>
            <a:spLocks noGrp="1"/>
          </p:cNvSpPr>
          <p:nvPr>
            <p:ph type="dt" sz="half" idx="10"/>
          </p:nvPr>
        </p:nvSpPr>
        <p:spPr/>
        <p:txBody>
          <a:bodyPr/>
          <a:lstStyle>
            <a:lvl1pPr>
              <a:defRPr/>
            </a:lvl1pPr>
          </a:lstStyle>
          <a:p>
            <a:pPr>
              <a:defRPr/>
            </a:pPr>
            <a:fld id="{37A93A61-3E8D-4CAB-A375-AB5EEF199CBF}" type="datetimeFigureOut">
              <a:rPr lang="zh-TW" altLang="en-US"/>
              <a:pPr>
                <a:defRPr/>
              </a:pPr>
              <a:t>2017/11/26</a:t>
            </a:fld>
            <a:endParaRPr lang="zh-TW" altLang="en-US"/>
          </a:p>
        </p:txBody>
      </p:sp>
      <p:sp>
        <p:nvSpPr>
          <p:cNvPr id="4" name="頁尾版面配置區 3"/>
          <p:cNvSpPr>
            <a:spLocks noGrp="1"/>
          </p:cNvSpPr>
          <p:nvPr>
            <p:ph type="ftr" sz="quarter" idx="11"/>
          </p:nvPr>
        </p:nvSpPr>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CD1DDA14-1CD7-438F-AC56-6605A014C910}" type="slidenum">
              <a:rPr lang="zh-TW" altLang="en-US"/>
              <a:pPr>
                <a:defRPr/>
              </a:pPr>
              <a:t>‹#›</a:t>
            </a:fld>
            <a:endParaRPr lang="zh-TW" altLang="en-US"/>
          </a:p>
        </p:txBody>
      </p:sp>
    </p:spTree>
    <p:extLst>
      <p:ext uri="{BB962C8B-B14F-4D97-AF65-F5344CB8AC3E}">
        <p14:creationId xmlns:p14="http://schemas.microsoft.com/office/powerpoint/2010/main" val="127997288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9"/>
          <p:cNvSpPr>
            <a:spLocks noGrp="1"/>
          </p:cNvSpPr>
          <p:nvPr>
            <p:ph type="dt" sz="half" idx="10"/>
          </p:nvPr>
        </p:nvSpPr>
        <p:spPr/>
        <p:txBody>
          <a:bodyPr/>
          <a:lstStyle>
            <a:lvl1pPr>
              <a:defRPr/>
            </a:lvl1pPr>
          </a:lstStyle>
          <a:p>
            <a:pPr>
              <a:defRPr/>
            </a:pPr>
            <a:fld id="{EEA438C3-10C6-4809-B207-D3CE57AD0183}" type="datetimeFigureOut">
              <a:rPr lang="zh-TW" altLang="en-US"/>
              <a:pPr>
                <a:defRPr/>
              </a:pPr>
              <a:t>2017/11/26</a:t>
            </a:fld>
            <a:endParaRPr lang="zh-TW" altLang="en-US"/>
          </a:p>
        </p:txBody>
      </p:sp>
      <p:sp>
        <p:nvSpPr>
          <p:cNvPr id="3" name="頁尾版面配置區 21"/>
          <p:cNvSpPr>
            <a:spLocks noGrp="1"/>
          </p:cNvSpPr>
          <p:nvPr>
            <p:ph type="ftr" sz="quarter" idx="11"/>
          </p:nvPr>
        </p:nvSpPr>
        <p:spPr/>
        <p:txBody>
          <a:bodyPr/>
          <a:lstStyle>
            <a:lvl1pPr>
              <a:defRPr/>
            </a:lvl1pPr>
          </a:lstStyle>
          <a:p>
            <a:pPr>
              <a:defRPr/>
            </a:pPr>
            <a:endParaRPr lang="zh-TW" altLang="en-US"/>
          </a:p>
        </p:txBody>
      </p:sp>
      <p:sp>
        <p:nvSpPr>
          <p:cNvPr id="4" name="投影片編號版面配置區 17"/>
          <p:cNvSpPr>
            <a:spLocks noGrp="1"/>
          </p:cNvSpPr>
          <p:nvPr>
            <p:ph type="sldNum" sz="quarter" idx="12"/>
          </p:nvPr>
        </p:nvSpPr>
        <p:spPr/>
        <p:txBody>
          <a:bodyPr/>
          <a:lstStyle>
            <a:lvl1pPr>
              <a:defRPr/>
            </a:lvl1pPr>
          </a:lstStyle>
          <a:p>
            <a:pPr>
              <a:defRPr/>
            </a:pPr>
            <a:fld id="{CAED3D61-62B4-4430-B908-66C1E1F8DF56}" type="slidenum">
              <a:rPr lang="zh-TW" altLang="en-US"/>
              <a:pPr>
                <a:defRPr/>
              </a:pPr>
              <a:t>‹#›</a:t>
            </a:fld>
            <a:endParaRPr lang="zh-TW" altLang="en-US"/>
          </a:p>
        </p:txBody>
      </p:sp>
    </p:spTree>
    <p:extLst>
      <p:ext uri="{BB962C8B-B14F-4D97-AF65-F5344CB8AC3E}">
        <p14:creationId xmlns:p14="http://schemas.microsoft.com/office/powerpoint/2010/main" val="651480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bg>
      <p:bgRef idx="1003">
        <a:schemeClr val="bg1"/>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zh-TW" altLang="en-US" smtClean="0"/>
              <a:t>按一下以編輯母片標題樣式</a:t>
            </a:r>
            <a:endParaRPr lang="en-US"/>
          </a:p>
        </p:txBody>
      </p:sp>
      <p:sp>
        <p:nvSpPr>
          <p:cNvPr id="3" name="文字版面配置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zh-TW" altLang="en-US" smtClean="0"/>
              <a:t>按一下以編輯母片文字樣式</a:t>
            </a:r>
          </a:p>
        </p:txBody>
      </p:sp>
      <p:sp>
        <p:nvSpPr>
          <p:cNvPr id="4" name="內容版面配置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4"/>
          <p:cNvSpPr>
            <a:spLocks noGrp="1"/>
          </p:cNvSpPr>
          <p:nvPr>
            <p:ph type="dt" sz="half" idx="10"/>
          </p:nvPr>
        </p:nvSpPr>
        <p:spPr/>
        <p:txBody>
          <a:bodyPr/>
          <a:lstStyle>
            <a:lvl1pPr>
              <a:defRPr/>
            </a:lvl1pPr>
          </a:lstStyle>
          <a:p>
            <a:pPr>
              <a:defRPr/>
            </a:pPr>
            <a:fld id="{82BF7AE0-2A13-4153-B966-EB6BE78CCE9B}" type="datetimeFigureOut">
              <a:rPr lang="zh-TW" altLang="en-US"/>
              <a:pPr>
                <a:defRPr/>
              </a:pPr>
              <a:t>2017/11/26</a:t>
            </a:fld>
            <a:endParaRPr lang="zh-TW" altLang="en-US"/>
          </a:p>
        </p:txBody>
      </p:sp>
      <p:sp>
        <p:nvSpPr>
          <p:cNvPr id="6" name="頁尾版面配置區 5"/>
          <p:cNvSpPr>
            <a:spLocks noGrp="1"/>
          </p:cNvSpPr>
          <p:nvPr>
            <p:ph type="ftr" sz="quarter" idx="11"/>
          </p:nvPr>
        </p:nvSpPr>
        <p:spPr/>
        <p:txBody>
          <a:bodyPr/>
          <a:lstStyle>
            <a:lvl1pPr>
              <a:defRPr/>
            </a:lvl1pPr>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lstStyle>
          <a:p>
            <a:pPr>
              <a:defRPr/>
            </a:pPr>
            <a:fld id="{AF52380B-C9EE-4DC8-97CD-669A2FF8F0FD}" type="slidenum">
              <a:rPr lang="zh-TW" altLang="en-US"/>
              <a:pPr>
                <a:defRPr/>
              </a:pPr>
              <a:t>‹#›</a:t>
            </a:fld>
            <a:endParaRPr lang="zh-TW" altLang="en-US"/>
          </a:p>
        </p:txBody>
      </p:sp>
    </p:spTree>
    <p:extLst>
      <p:ext uri="{BB962C8B-B14F-4D97-AF65-F5344CB8AC3E}">
        <p14:creationId xmlns:p14="http://schemas.microsoft.com/office/powerpoint/2010/main" val="210233584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2">
        <a:schemeClr val="bg1"/>
      </p:bgRef>
    </p:bg>
    <p:spTree>
      <p:nvGrpSpPr>
        <p:cNvPr id="1" name=""/>
        <p:cNvGrpSpPr/>
        <p:nvPr/>
      </p:nvGrpSpPr>
      <p:grpSpPr>
        <a:xfrm>
          <a:off x="0" y="0"/>
          <a:ext cx="0" cy="0"/>
          <a:chOff x="0" y="0"/>
          <a:chExt cx="0" cy="0"/>
        </a:xfrm>
      </p:grpSpPr>
      <p:sp>
        <p:nvSpPr>
          <p:cNvPr id="5" name="手繪多邊形 10"/>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1" fontAlgn="auto" hangingPunct="1">
              <a:spcBef>
                <a:spcPts val="0"/>
              </a:spcBef>
              <a:spcAft>
                <a:spcPts val="0"/>
              </a:spcAft>
              <a:defRPr/>
            </a:pPr>
            <a:endParaRPr kumimoji="0" lang="en-US">
              <a:latin typeface="+mn-lt"/>
              <a:ea typeface="+mn-ea"/>
            </a:endParaRPr>
          </a:p>
        </p:txBody>
      </p:sp>
      <p:sp>
        <p:nvSpPr>
          <p:cNvPr id="6" name="手繪多邊形 15"/>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直角三角形 1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en-US" altLang="zh-TW" smtClean="0">
              <a:solidFill>
                <a:srgbClr val="FFFFFF"/>
              </a:solidFill>
            </a:endParaRPr>
          </a:p>
        </p:txBody>
      </p:sp>
      <p:cxnSp>
        <p:nvCxnSpPr>
          <p:cNvPr id="8" name="直線接點 18"/>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形箭號 19"/>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defRPr/>
            </a:pPr>
            <a:endParaRPr kumimoji="0" lang="en-US" altLang="zh-TW" smtClean="0">
              <a:solidFill>
                <a:srgbClr val="FFFFFF"/>
              </a:solidFill>
            </a:endParaRPr>
          </a:p>
        </p:txBody>
      </p:sp>
      <p:sp>
        <p:nvSpPr>
          <p:cNvPr id="10" name="＞形箭號 20"/>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defRPr/>
            </a:pPr>
            <a:endParaRPr kumimoji="0" lang="en-US" altLang="zh-TW" smtClean="0">
              <a:solidFill>
                <a:srgbClr val="FFFFFF"/>
              </a:solidFill>
            </a:endParaRPr>
          </a:p>
        </p:txBody>
      </p:sp>
      <p:sp>
        <p:nvSpPr>
          <p:cNvPr id="4" name="文字版面配置區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zh-TW" altLang="en-US" smtClean="0"/>
              <a:t>按一下以編輯母片文字樣式</a:t>
            </a:r>
          </a:p>
        </p:txBody>
      </p:sp>
      <p:sp>
        <p:nvSpPr>
          <p:cNvPr id="3" name="圖片版面配置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zh-TW" altLang="en-US" noProof="0" smtClean="0"/>
              <a:t>按一下圖示以新增圖片</a:t>
            </a:r>
            <a:endParaRPr lang="en-US" noProof="0" dirty="0"/>
          </a:p>
        </p:txBody>
      </p:sp>
      <p:sp>
        <p:nvSpPr>
          <p:cNvPr id="2" name="標題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zh-TW" altLang="en-US" smtClean="0"/>
              <a:t>按一下以編輯母片標題樣式</a:t>
            </a:r>
            <a:endParaRPr lang="en-US"/>
          </a:p>
        </p:txBody>
      </p:sp>
      <p:sp>
        <p:nvSpPr>
          <p:cNvPr id="11" name="日期版面配置區 4"/>
          <p:cNvSpPr>
            <a:spLocks noGrp="1"/>
          </p:cNvSpPr>
          <p:nvPr>
            <p:ph type="dt" sz="half" idx="10"/>
          </p:nvPr>
        </p:nvSpPr>
        <p:spPr/>
        <p:txBody>
          <a:bodyPr/>
          <a:lstStyle>
            <a:lvl1pPr>
              <a:defRPr/>
            </a:lvl1pPr>
          </a:lstStyle>
          <a:p>
            <a:pPr>
              <a:defRPr/>
            </a:pPr>
            <a:fld id="{0F1D0DCA-F81B-4E02-BE0D-18091CE2C9BD}" type="datetimeFigureOut">
              <a:rPr lang="zh-TW" altLang="en-US"/>
              <a:pPr>
                <a:defRPr/>
              </a:pPr>
              <a:t>2017/11/26</a:t>
            </a:fld>
            <a:endParaRPr lang="zh-TW" altLang="en-US"/>
          </a:p>
        </p:txBody>
      </p:sp>
      <p:sp>
        <p:nvSpPr>
          <p:cNvPr id="12" name="頁尾版面配置區 5"/>
          <p:cNvSpPr>
            <a:spLocks noGrp="1"/>
          </p:cNvSpPr>
          <p:nvPr>
            <p:ph type="ftr" sz="quarter" idx="11"/>
          </p:nvPr>
        </p:nvSpPr>
        <p:spPr/>
        <p:txBody>
          <a:bodyPr/>
          <a:lstStyle>
            <a:lvl1pPr>
              <a:defRPr/>
            </a:lvl1pPr>
          </a:lstStyle>
          <a:p>
            <a:pPr>
              <a:defRPr/>
            </a:pPr>
            <a:endParaRPr lang="zh-TW" altLang="en-US"/>
          </a:p>
        </p:txBody>
      </p:sp>
      <p:sp>
        <p:nvSpPr>
          <p:cNvPr id="13" name="投影片編號版面配置區 6"/>
          <p:cNvSpPr>
            <a:spLocks noGrp="1"/>
          </p:cNvSpPr>
          <p:nvPr>
            <p:ph type="sldNum" sz="quarter" idx="12"/>
          </p:nvPr>
        </p:nvSpPr>
        <p:spPr/>
        <p:txBody>
          <a:bodyPr/>
          <a:lstStyle>
            <a:lvl1pPr>
              <a:defRPr/>
            </a:lvl1pPr>
          </a:lstStyle>
          <a:p>
            <a:pPr>
              <a:defRPr/>
            </a:pPr>
            <a:fld id="{D4CE2B5C-F87C-4365-A303-718CD65C18C1}" type="slidenum">
              <a:rPr lang="zh-TW" altLang="en-US"/>
              <a:pPr>
                <a:defRPr/>
              </a:pPr>
              <a:t>‹#›</a:t>
            </a:fld>
            <a:endParaRPr lang="zh-TW" altLang="en-US"/>
          </a:p>
        </p:txBody>
      </p:sp>
    </p:spTree>
    <p:extLst>
      <p:ext uri="{BB962C8B-B14F-4D97-AF65-F5344CB8AC3E}">
        <p14:creationId xmlns:p14="http://schemas.microsoft.com/office/powerpoint/2010/main" val="32104071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手繪多邊形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1" fontAlgn="auto" hangingPunct="1">
              <a:spcBef>
                <a:spcPts val="0"/>
              </a:spcBef>
              <a:spcAft>
                <a:spcPts val="0"/>
              </a:spcAft>
              <a:defRPr/>
            </a:pPr>
            <a:endParaRPr kumimoji="0" lang="en-US">
              <a:latin typeface="+mn-lt"/>
              <a:ea typeface="+mn-ea"/>
            </a:endParaRPr>
          </a:p>
        </p:txBody>
      </p:sp>
      <p:sp>
        <p:nvSpPr>
          <p:cNvPr id="1027" name="手繪多邊形 11"/>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en-US" altLang="zh-TW" smtClean="0">
              <a:solidFill>
                <a:srgbClr val="FFFFFF"/>
              </a:solidFill>
            </a:endParaRPr>
          </a:p>
        </p:txBody>
      </p:sp>
      <p:cxnSp>
        <p:nvCxnSpPr>
          <p:cNvPr id="15" name="直線接點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標題版面配置區 8"/>
          <p:cNvSpPr>
            <a:spLocks noGrp="1"/>
          </p:cNvSpPr>
          <p:nvPr>
            <p:ph type="title"/>
          </p:nvPr>
        </p:nvSpPr>
        <p:spPr>
          <a:xfrm>
            <a:off x="457200" y="274638"/>
            <a:ext cx="8229600" cy="1143000"/>
          </a:xfrm>
          <a:prstGeom prst="rect">
            <a:avLst/>
          </a:prstGeom>
        </p:spPr>
        <p:txBody>
          <a:bodyPr vert="horz" wrap="square" lIns="91440" tIns="45720" rIns="91440" bIns="45720" numCol="1" anchor="ctr" anchorCtr="0" compatLnSpc="1">
            <a:prstTxWarp prst="textNoShape">
              <a:avLst/>
            </a:prstTxWarp>
            <a:normAutofit/>
            <a:sp3d prstMaterial="softEdge">
              <a:bevelT w="25400" h="25400"/>
            </a:sp3d>
          </a:bodyPr>
          <a:lstStyle/>
          <a:p>
            <a:pPr lvl="0"/>
            <a:r>
              <a:rPr lang="zh-TW" altLang="en-US" smtClean="0"/>
              <a:t>按一下以編輯母片標題樣式</a:t>
            </a:r>
            <a:endParaRPr lang="en-US" smtClean="0"/>
          </a:p>
        </p:txBody>
      </p:sp>
      <p:sp>
        <p:nvSpPr>
          <p:cNvPr id="1033" name="文字版面配置區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smtClean="0"/>
          </a:p>
        </p:txBody>
      </p:sp>
      <p:sp>
        <p:nvSpPr>
          <p:cNvPr id="10" name="日期版面配置區 9"/>
          <p:cNvSpPr>
            <a:spLocks noGrp="1"/>
          </p:cNvSpPr>
          <p:nvPr>
            <p:ph type="dt" sz="half" idx="2"/>
          </p:nvPr>
        </p:nvSpPr>
        <p:spPr>
          <a:xfrm>
            <a:off x="6727825" y="6408738"/>
            <a:ext cx="1919288" cy="365125"/>
          </a:xfrm>
          <a:prstGeom prst="rect">
            <a:avLst/>
          </a:prstGeom>
        </p:spPr>
        <p:txBody>
          <a:bodyPr vert="horz" wrap="square" lIns="91440" tIns="45720" rIns="91440" bIns="45720" numCol="1" anchor="b" anchorCtr="0" compatLnSpc="1">
            <a:prstTxWarp prst="textNoShape">
              <a:avLst/>
            </a:prstTxWarp>
          </a:bodyPr>
          <a:lstStyle>
            <a:lvl1pPr eaLnBrk="1" hangingPunct="1">
              <a:defRPr kumimoji="0" sz="1000">
                <a:ea typeface="微軟正黑體" panose="020B0604030504040204" pitchFamily="34" charset="-120"/>
              </a:defRPr>
            </a:lvl1pPr>
          </a:lstStyle>
          <a:p>
            <a:pPr>
              <a:defRPr/>
            </a:pPr>
            <a:fld id="{42CC9DA5-0377-446A-A10D-AF7B946CC7FD}" type="datetimeFigureOut">
              <a:rPr lang="zh-TW" altLang="en-US"/>
              <a:pPr>
                <a:defRPr/>
              </a:pPr>
              <a:t>2017/11/26</a:t>
            </a:fld>
            <a:endParaRPr lang="zh-TW" altLang="en-US"/>
          </a:p>
        </p:txBody>
      </p:sp>
      <p:sp>
        <p:nvSpPr>
          <p:cNvPr id="22" name="頁尾版面配置區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kumimoji="0" sz="1000">
                <a:ea typeface="微軟正黑體" panose="020B0604030504040204" pitchFamily="34" charset="-120"/>
              </a:defRPr>
            </a:lvl1pPr>
          </a:lstStyle>
          <a:p>
            <a:pPr>
              <a:defRPr/>
            </a:pPr>
            <a:endParaRPr lang="zh-TW" altLang="en-US"/>
          </a:p>
        </p:txBody>
      </p:sp>
      <p:sp>
        <p:nvSpPr>
          <p:cNvPr id="18" name="投影片編號版面配置區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kumimoji="0" sz="1000">
                <a:ea typeface="微軟正黑體" panose="020B0604030504040204" pitchFamily="34" charset="-120"/>
              </a:defRPr>
            </a:lvl1pPr>
          </a:lstStyle>
          <a:p>
            <a:pPr>
              <a:defRPr/>
            </a:pPr>
            <a:fld id="{12D1CDE8-9F88-4B0F-8828-F6F52CE3C918}"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3917" r:id="rId1"/>
    <p:sldLayoutId id="2147483913" r:id="rId2"/>
    <p:sldLayoutId id="2147483918" r:id="rId3"/>
    <p:sldLayoutId id="2147483919" r:id="rId4"/>
    <p:sldLayoutId id="2147483920" r:id="rId5"/>
    <p:sldLayoutId id="2147483921" r:id="rId6"/>
    <p:sldLayoutId id="2147483914" r:id="rId7"/>
    <p:sldLayoutId id="2147483922" r:id="rId8"/>
    <p:sldLayoutId id="2147483923" r:id="rId9"/>
    <p:sldLayoutId id="2147483915" r:id="rId10"/>
    <p:sldLayoutId id="214748391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icrosoft JhengHei" panose="020B0604030504040204" pitchFamily="34" charset="-120"/>
          <a:cs typeface="+mj-cs"/>
        </a:defRPr>
      </a:lvl1pPr>
      <a:lvl2pPr algn="l" rtl="0" eaLnBrk="0" fontAlgn="base" hangingPunct="0">
        <a:spcBef>
          <a:spcPct val="0"/>
        </a:spcBef>
        <a:spcAft>
          <a:spcPct val="0"/>
        </a:spcAft>
        <a:defRPr sz="4100" b="1">
          <a:solidFill>
            <a:schemeClr val="tx2"/>
          </a:solidFill>
          <a:latin typeface="Lucida Sans Unicode" panose="020B0602030504020204" pitchFamily="34" charset="0"/>
          <a:ea typeface="Microsoft JhengHei" panose="020B0604030504040204" pitchFamily="34" charset="-120"/>
        </a:defRPr>
      </a:lvl2pPr>
      <a:lvl3pPr algn="l" rtl="0" eaLnBrk="0" fontAlgn="base" hangingPunct="0">
        <a:spcBef>
          <a:spcPct val="0"/>
        </a:spcBef>
        <a:spcAft>
          <a:spcPct val="0"/>
        </a:spcAft>
        <a:defRPr sz="4100" b="1">
          <a:solidFill>
            <a:schemeClr val="tx2"/>
          </a:solidFill>
          <a:latin typeface="Lucida Sans Unicode" panose="020B0602030504020204" pitchFamily="34" charset="0"/>
          <a:ea typeface="Microsoft JhengHei" panose="020B0604030504040204" pitchFamily="34" charset="-120"/>
        </a:defRPr>
      </a:lvl3pPr>
      <a:lvl4pPr algn="l" rtl="0" eaLnBrk="0" fontAlgn="base" hangingPunct="0">
        <a:spcBef>
          <a:spcPct val="0"/>
        </a:spcBef>
        <a:spcAft>
          <a:spcPct val="0"/>
        </a:spcAft>
        <a:defRPr sz="4100" b="1">
          <a:solidFill>
            <a:schemeClr val="tx2"/>
          </a:solidFill>
          <a:latin typeface="Lucida Sans Unicode" panose="020B0602030504020204" pitchFamily="34" charset="0"/>
          <a:ea typeface="Microsoft JhengHei" panose="020B0604030504040204" pitchFamily="34" charset="-120"/>
        </a:defRPr>
      </a:lvl4pPr>
      <a:lvl5pPr algn="l" rtl="0" eaLnBrk="0" fontAlgn="base" hangingPunct="0">
        <a:spcBef>
          <a:spcPct val="0"/>
        </a:spcBef>
        <a:spcAft>
          <a:spcPct val="0"/>
        </a:spcAft>
        <a:defRPr sz="4100" b="1">
          <a:solidFill>
            <a:schemeClr val="tx2"/>
          </a:solidFill>
          <a:latin typeface="Lucida Sans Unicode" panose="020B0602030504020204" pitchFamily="34" charset="0"/>
          <a:ea typeface="Microsoft JhengHei" panose="020B0604030504040204" pitchFamily="34" charset="-120"/>
        </a:defRPr>
      </a:lvl5pPr>
      <a:lvl6pPr marL="457200" algn="l" rtl="0" fontAlgn="base">
        <a:spcBef>
          <a:spcPct val="0"/>
        </a:spcBef>
        <a:spcAft>
          <a:spcPct val="0"/>
        </a:spcAft>
        <a:defRPr sz="4100" b="1">
          <a:solidFill>
            <a:schemeClr val="tx2"/>
          </a:solidFill>
          <a:latin typeface="Lucida Sans Unicode" panose="020B0602030504020204" pitchFamily="34" charset="0"/>
          <a:ea typeface="微軟正黑體" panose="020B0604030504040204" pitchFamily="34" charset="-120"/>
        </a:defRPr>
      </a:lvl6pPr>
      <a:lvl7pPr marL="914400" algn="l" rtl="0" fontAlgn="base">
        <a:spcBef>
          <a:spcPct val="0"/>
        </a:spcBef>
        <a:spcAft>
          <a:spcPct val="0"/>
        </a:spcAft>
        <a:defRPr sz="4100" b="1">
          <a:solidFill>
            <a:schemeClr val="tx2"/>
          </a:solidFill>
          <a:latin typeface="Lucida Sans Unicode" panose="020B0602030504020204" pitchFamily="34" charset="0"/>
          <a:ea typeface="微軟正黑體" panose="020B0604030504040204" pitchFamily="34" charset="-120"/>
        </a:defRPr>
      </a:lvl7pPr>
      <a:lvl8pPr marL="1371600" algn="l" rtl="0" fontAlgn="base">
        <a:spcBef>
          <a:spcPct val="0"/>
        </a:spcBef>
        <a:spcAft>
          <a:spcPct val="0"/>
        </a:spcAft>
        <a:defRPr sz="4100" b="1">
          <a:solidFill>
            <a:schemeClr val="tx2"/>
          </a:solidFill>
          <a:latin typeface="Lucida Sans Unicode" panose="020B0602030504020204" pitchFamily="34" charset="0"/>
          <a:ea typeface="微軟正黑體" panose="020B0604030504040204" pitchFamily="34" charset="-120"/>
        </a:defRPr>
      </a:lvl8pPr>
      <a:lvl9pPr marL="1828800" algn="l" rtl="0" fontAlgn="base">
        <a:spcBef>
          <a:spcPct val="0"/>
        </a:spcBef>
        <a:spcAft>
          <a:spcPct val="0"/>
        </a:spcAft>
        <a:defRPr sz="4100" b="1">
          <a:solidFill>
            <a:schemeClr val="tx2"/>
          </a:solidFill>
          <a:latin typeface="Lucida Sans Unicode" panose="020B0602030504020204" pitchFamily="34" charset="0"/>
          <a:ea typeface="微軟正黑體" panose="020B0604030504040204" pitchFamily="34" charset="-12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icrosoft JhengHei" panose="020B0604030504040204" pitchFamily="34" charset="-120"/>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icrosoft JhengHei" panose="020B0604030504040204" pitchFamily="34" charset="-120"/>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icrosoft JhengHei" panose="020B0604030504040204" pitchFamily="34" charset="-120"/>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icrosoft JhengHei" panose="020B0604030504040204" pitchFamily="34" charset="-120"/>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kern="1200">
          <a:solidFill>
            <a:schemeClr val="tx1"/>
          </a:solidFill>
          <a:latin typeface="+mn-lt"/>
          <a:ea typeface="Microsoft JhengHei" panose="020B0604030504040204" pitchFamily="34" charset="-120"/>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8.png"/><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6.wmf"/><Relationship Id="rId5" Type="http://schemas.openxmlformats.org/officeDocument/2006/relationships/oleObject" Target="../embeddings/oleObject9.bin"/><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4.png"/><Relationship Id="rId4" Type="http://schemas.openxmlformats.org/officeDocument/2006/relationships/image" Target="../media/image23.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5.wmf"/></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1.png"/><Relationship Id="rId4" Type="http://schemas.openxmlformats.org/officeDocument/2006/relationships/image" Target="../media/image30.wmf"/></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oleObject" Target="../embeddings/oleObject15.bin"/><Relationship Id="rId7"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8.wmf"/><Relationship Id="rId5" Type="http://schemas.openxmlformats.org/officeDocument/2006/relationships/oleObject" Target="../embeddings/oleObject16.bin"/><Relationship Id="rId4" Type="http://schemas.openxmlformats.org/officeDocument/2006/relationships/image" Target="../media/image37.wmf"/></Relationships>
</file>

<file path=ppt/slides/_rels/slide33.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21.bin"/><Relationship Id="rId18" Type="http://schemas.openxmlformats.org/officeDocument/2006/relationships/image" Target="../media/image47.wmf"/><Relationship Id="rId3" Type="http://schemas.openxmlformats.org/officeDocument/2006/relationships/image" Target="../media/image49.jpeg"/><Relationship Id="rId7" Type="http://schemas.openxmlformats.org/officeDocument/2006/relationships/oleObject" Target="../embeddings/oleObject18.bin"/><Relationship Id="rId12" Type="http://schemas.openxmlformats.org/officeDocument/2006/relationships/image" Target="../media/image44.wmf"/><Relationship Id="rId17" Type="http://schemas.openxmlformats.org/officeDocument/2006/relationships/oleObject" Target="../embeddings/oleObject23.bin"/><Relationship Id="rId2" Type="http://schemas.openxmlformats.org/officeDocument/2006/relationships/slideLayout" Target="../slideLayouts/slideLayout2.xml"/><Relationship Id="rId16" Type="http://schemas.openxmlformats.org/officeDocument/2006/relationships/image" Target="../media/image46.wmf"/><Relationship Id="rId20" Type="http://schemas.openxmlformats.org/officeDocument/2006/relationships/image" Target="../media/image48.wmf"/><Relationship Id="rId1" Type="http://schemas.openxmlformats.org/officeDocument/2006/relationships/vmlDrawing" Target="../drawings/vmlDrawing9.vml"/><Relationship Id="rId6" Type="http://schemas.openxmlformats.org/officeDocument/2006/relationships/image" Target="../media/image41.wmf"/><Relationship Id="rId11" Type="http://schemas.openxmlformats.org/officeDocument/2006/relationships/oleObject" Target="../embeddings/oleObject20.bin"/><Relationship Id="rId5" Type="http://schemas.openxmlformats.org/officeDocument/2006/relationships/oleObject" Target="../embeddings/oleObject17.bin"/><Relationship Id="rId15" Type="http://schemas.openxmlformats.org/officeDocument/2006/relationships/oleObject" Target="../embeddings/oleObject22.bin"/><Relationship Id="rId10" Type="http://schemas.openxmlformats.org/officeDocument/2006/relationships/image" Target="../media/image43.wmf"/><Relationship Id="rId19" Type="http://schemas.openxmlformats.org/officeDocument/2006/relationships/oleObject" Target="../embeddings/oleObject24.bin"/><Relationship Id="rId4" Type="http://schemas.openxmlformats.org/officeDocument/2006/relationships/image" Target="../media/image50.jpeg"/><Relationship Id="rId9" Type="http://schemas.openxmlformats.org/officeDocument/2006/relationships/oleObject" Target="../embeddings/oleObject19.bin"/><Relationship Id="rId14" Type="http://schemas.openxmlformats.org/officeDocument/2006/relationships/image" Target="../media/image45.wmf"/></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52.wmf"/><Relationship Id="rId4" Type="http://schemas.openxmlformats.org/officeDocument/2006/relationships/hyperlink" Target="file:///C:\DONNEES\IA,%20maths\Particle%20Swarm%20Optimisation\Pr&#233;sentations\alp_anim.gif"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55.wmf"/><Relationship Id="rId4" Type="http://schemas.openxmlformats.org/officeDocument/2006/relationships/image" Target="../media/image54.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image" Target="../media/image56.wmf"/><Relationship Id="rId4" Type="http://schemas.openxmlformats.org/officeDocument/2006/relationships/oleObject" Target="../embeddings/oleObject25.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58.png"/><Relationship Id="rId4" Type="http://schemas.openxmlformats.org/officeDocument/2006/relationships/image" Target="../media/image23.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7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1.wmf"/><Relationship Id="rId3" Type="http://schemas.openxmlformats.org/officeDocument/2006/relationships/notesSlide" Target="../notesSlides/notesSlide3.xml"/><Relationship Id="rId7" Type="http://schemas.openxmlformats.org/officeDocument/2006/relationships/image" Target="../media/image8.wmf"/><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0.wmf"/><Relationship Id="rId5" Type="http://schemas.openxmlformats.org/officeDocument/2006/relationships/image" Target="../media/image7.wmf"/><Relationship Id="rId15" Type="http://schemas.openxmlformats.org/officeDocument/2006/relationships/image" Target="../media/image12.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9.wmf"/><Relationship Id="rId1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wmf"/><Relationship Id="rId5" Type="http://schemas.openxmlformats.org/officeDocument/2006/relationships/oleObject" Target="../embeddings/oleObject8.bin"/><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pPr eaLnBrk="1" fontAlgn="auto" hangingPunct="1">
              <a:spcAft>
                <a:spcPts val="0"/>
              </a:spcAft>
              <a:defRPr/>
            </a:pPr>
            <a:r>
              <a:rPr lang="en-US" altLang="zh-TW" sz="4500" dirty="0">
                <a:solidFill>
                  <a:schemeClr val="tx1"/>
                </a:solidFill>
                <a:latin typeface="Times New Roman" pitchFamily="18" charset="0"/>
                <a:ea typeface="+mj-ea"/>
                <a:cs typeface="Times New Roman" pitchFamily="18" charset="0"/>
              </a:rPr>
              <a:t>Particle Swarm Optimization</a:t>
            </a:r>
            <a:endParaRPr lang="zh-TW" altLang="en-US" sz="4500" dirty="0">
              <a:solidFill>
                <a:schemeClr val="tx1"/>
              </a:solidFill>
              <a:latin typeface="Times New Roman" pitchFamily="18" charset="0"/>
              <a:ea typeface="+mj-ea"/>
              <a:cs typeface="Times New Roman" pitchFamily="18" charset="0"/>
            </a:endParaRPr>
          </a:p>
        </p:txBody>
      </p:sp>
      <p:sp>
        <p:nvSpPr>
          <p:cNvPr id="10243" name="副標題 2"/>
          <p:cNvSpPr>
            <a:spLocks noGrp="1"/>
          </p:cNvSpPr>
          <p:nvPr>
            <p:ph type="subTitle" idx="1"/>
          </p:nvPr>
        </p:nvSpPr>
        <p:spPr>
          <a:xfrm>
            <a:off x="685800" y="3933825"/>
            <a:ext cx="7772400" cy="1200150"/>
          </a:xfrm>
        </p:spPr>
        <p:txBody>
          <a:bodyPr/>
          <a:lstStyle/>
          <a:p>
            <a:pPr marR="0" algn="ctr" eaLnBrk="1" hangingPunct="1"/>
            <a:r>
              <a:rPr lang="fa-IR" altLang="zh-TW" b="1" smtClean="0">
                <a:solidFill>
                  <a:schemeClr val="tx1"/>
                </a:solidFill>
                <a:cs typeface="B Nazanin" panose="00000400000000000000" pitchFamily="2" charset="-78"/>
              </a:rPr>
              <a:t>بهينه سازی جمعيت ذرات</a:t>
            </a:r>
            <a:endParaRPr lang="zh-TW" altLang="en-US" b="1" smtClean="0">
              <a:solidFill>
                <a:schemeClr val="tx1"/>
              </a:solidFill>
              <a:cs typeface="B Nazanin" panose="00000400000000000000"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內容版面配置區 1"/>
          <p:cNvSpPr>
            <a:spLocks noGrp="1"/>
          </p:cNvSpPr>
          <p:nvPr>
            <p:ph idx="1"/>
          </p:nvPr>
        </p:nvSpPr>
        <p:spPr/>
        <p:txBody>
          <a:bodyPr/>
          <a:lstStyle/>
          <a:p>
            <a:pPr eaLnBrk="1" hangingPunct="1"/>
            <a:r>
              <a:rPr lang="en-US" altLang="zh-TW" sz="2800" smtClean="0">
                <a:latin typeface="Times New Roman" panose="02020603050405020304" pitchFamily="18" charset="0"/>
                <a:cs typeface="Times New Roman" panose="02020603050405020304" pitchFamily="18" charset="0"/>
              </a:rPr>
              <a:t>Basic algorithm of PSO</a:t>
            </a:r>
          </a:p>
          <a:p>
            <a:pPr marL="849313" lvl="1" indent="-457200" eaLnBrk="1" hangingPunct="1">
              <a:buFont typeface="Lucida Sans Unicode" panose="020B0602030504020204" pitchFamily="34" charset="0"/>
              <a:buAutoNum type="arabicPeriod"/>
            </a:pPr>
            <a:r>
              <a:rPr lang="en-US" altLang="zh-TW" sz="2600" smtClean="0">
                <a:latin typeface="Times New Roman" panose="02020603050405020304" pitchFamily="18" charset="0"/>
                <a:cs typeface="Times New Roman" panose="02020603050405020304" pitchFamily="18" charset="0"/>
              </a:rPr>
              <a:t>Initialize the swarm form the solution space</a:t>
            </a:r>
          </a:p>
          <a:p>
            <a:pPr marL="849313" lvl="1" indent="-457200" eaLnBrk="1" hangingPunct="1">
              <a:buFont typeface="Lucida Sans Unicode" panose="020B0602030504020204" pitchFamily="34" charset="0"/>
              <a:buAutoNum type="arabicPeriod"/>
            </a:pPr>
            <a:r>
              <a:rPr lang="en-US" altLang="zh-TW" sz="2600" smtClean="0">
                <a:latin typeface="Times New Roman" panose="02020603050405020304" pitchFamily="18" charset="0"/>
                <a:cs typeface="Times New Roman" panose="02020603050405020304" pitchFamily="18" charset="0"/>
              </a:rPr>
              <a:t>Evaluate the fitness of each particle</a:t>
            </a:r>
          </a:p>
          <a:p>
            <a:pPr marL="849313" lvl="1" indent="-457200" eaLnBrk="1" hangingPunct="1">
              <a:buFont typeface="Lucida Sans Unicode" panose="020B0602030504020204" pitchFamily="34" charset="0"/>
              <a:buAutoNum type="arabicPeriod"/>
            </a:pPr>
            <a:r>
              <a:rPr lang="en-US" altLang="zh-TW" sz="2600" smtClean="0">
                <a:latin typeface="Times New Roman" panose="02020603050405020304" pitchFamily="18" charset="0"/>
                <a:cs typeface="Times New Roman" panose="02020603050405020304" pitchFamily="18" charset="0"/>
              </a:rPr>
              <a:t>Update individual and global bests</a:t>
            </a:r>
          </a:p>
          <a:p>
            <a:pPr marL="849313" lvl="1" indent="-457200" eaLnBrk="1" hangingPunct="1">
              <a:buFont typeface="Lucida Sans Unicode" panose="020B0602030504020204" pitchFamily="34" charset="0"/>
              <a:buAutoNum type="arabicPeriod"/>
            </a:pPr>
            <a:r>
              <a:rPr lang="en-US" altLang="zh-TW" sz="2600" smtClean="0">
                <a:latin typeface="Times New Roman" panose="02020603050405020304" pitchFamily="18" charset="0"/>
                <a:cs typeface="Times New Roman" panose="02020603050405020304" pitchFamily="18" charset="0"/>
              </a:rPr>
              <a:t>Update velocity and position of each particle</a:t>
            </a:r>
          </a:p>
          <a:p>
            <a:pPr marL="849313" lvl="1" indent="-457200" eaLnBrk="1" hangingPunct="1">
              <a:buFont typeface="Lucida Sans Unicode" panose="020B0602030504020204" pitchFamily="34" charset="0"/>
              <a:buAutoNum type="arabicPeriod"/>
            </a:pPr>
            <a:r>
              <a:rPr lang="en-US" altLang="zh-TW" sz="2600" smtClean="0">
                <a:latin typeface="Times New Roman" panose="02020603050405020304" pitchFamily="18" charset="0"/>
                <a:cs typeface="Times New Roman" panose="02020603050405020304" pitchFamily="18" charset="0"/>
              </a:rPr>
              <a:t>Go to step2, and repeat until termination condition</a:t>
            </a:r>
            <a:endParaRPr lang="zh-TW" altLang="en-US" sz="2600" smtClean="0">
              <a:latin typeface="Times New Roman" panose="02020603050405020304" pitchFamily="18" charset="0"/>
              <a:cs typeface="Times New Roman" panose="02020603050405020304" pitchFamily="18" charset="0"/>
            </a:endParaRPr>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PSO Algorithm</a:t>
            </a:r>
            <a:endParaRPr lang="zh-TW" altLang="en-US" dirty="0">
              <a:ea typeface="+mj-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內容版面配置區 1"/>
          <p:cNvSpPr>
            <a:spLocks noGrp="1"/>
          </p:cNvSpPr>
          <p:nvPr>
            <p:ph idx="1"/>
          </p:nvPr>
        </p:nvSpPr>
        <p:spPr/>
        <p:txBody>
          <a:bodyPr/>
          <a:lstStyle/>
          <a:p>
            <a:pPr eaLnBrk="1" hangingPunct="1"/>
            <a:endParaRPr lang="zh-TW" altLang="en-US" smtClean="0"/>
          </a:p>
        </p:txBody>
      </p:sp>
      <p:sp>
        <p:nvSpPr>
          <p:cNvPr id="3" name="標題 2"/>
          <p:cNvSpPr>
            <a:spLocks noGrp="1"/>
          </p:cNvSpPr>
          <p:nvPr>
            <p:ph type="title"/>
          </p:nvPr>
        </p:nvSpPr>
        <p:spPr>
          <a:xfrm>
            <a:off x="457200" y="274638"/>
            <a:ext cx="2984401" cy="1143000"/>
          </a:xfrm>
        </p:spPr>
        <p:txBody>
          <a:bodyPr>
            <a:normAutofit fontScale="90000"/>
            <a:scene3d>
              <a:camera prst="orthographicFront"/>
              <a:lightRig rig="soft" dir="t"/>
            </a:scene3d>
          </a:bodyPr>
          <a:lstStyle/>
          <a:p>
            <a:pPr eaLnBrk="1" fontAlgn="auto" hangingPunct="1">
              <a:spcAft>
                <a:spcPts val="0"/>
              </a:spcAft>
              <a:defRPr/>
            </a:pPr>
            <a:r>
              <a:rPr lang="en-US" altLang="zh-TW" dirty="0">
                <a:ea typeface="+mj-ea"/>
              </a:rPr>
              <a:t>PSO flowchart</a:t>
            </a:r>
            <a:endParaRPr lang="zh-TW" altLang="en-US" dirty="0">
              <a:ea typeface="+mj-ea"/>
            </a:endParaRPr>
          </a:p>
        </p:txBody>
      </p:sp>
      <p:sp>
        <p:nvSpPr>
          <p:cNvPr id="4" name="Oval 3"/>
          <p:cNvSpPr/>
          <p:nvPr/>
        </p:nvSpPr>
        <p:spPr>
          <a:xfrm>
            <a:off x="4176713" y="361950"/>
            <a:ext cx="790575" cy="3587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start</a:t>
            </a:r>
          </a:p>
        </p:txBody>
      </p:sp>
      <p:sp>
        <p:nvSpPr>
          <p:cNvPr id="5" name="Rounded Rectangle 4"/>
          <p:cNvSpPr/>
          <p:nvPr/>
        </p:nvSpPr>
        <p:spPr>
          <a:xfrm>
            <a:off x="3419475" y="908050"/>
            <a:ext cx="2376488"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Parameter setting</a:t>
            </a:r>
          </a:p>
        </p:txBody>
      </p:sp>
      <p:sp>
        <p:nvSpPr>
          <p:cNvPr id="11" name="Rounded Rectangle 10"/>
          <p:cNvSpPr/>
          <p:nvPr/>
        </p:nvSpPr>
        <p:spPr>
          <a:xfrm>
            <a:off x="3276600" y="1557338"/>
            <a:ext cx="2735263" cy="576262"/>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Population initialization</a:t>
            </a:r>
          </a:p>
        </p:txBody>
      </p:sp>
      <p:sp>
        <p:nvSpPr>
          <p:cNvPr id="12" name="Rounded Rectangle 11"/>
          <p:cNvSpPr/>
          <p:nvPr/>
        </p:nvSpPr>
        <p:spPr>
          <a:xfrm>
            <a:off x="3708400" y="2276475"/>
            <a:ext cx="1871663"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Evaluation</a:t>
            </a:r>
          </a:p>
        </p:txBody>
      </p:sp>
      <p:sp>
        <p:nvSpPr>
          <p:cNvPr id="13" name="Rounded Rectangle 12"/>
          <p:cNvSpPr/>
          <p:nvPr/>
        </p:nvSpPr>
        <p:spPr>
          <a:xfrm>
            <a:off x="2828925" y="2924175"/>
            <a:ext cx="3529013"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Updating </a:t>
            </a:r>
            <a:r>
              <a:rPr lang="en-US" sz="1600" dirty="0" err="1"/>
              <a:t>Pbesti</a:t>
            </a:r>
            <a:r>
              <a:rPr lang="en-US" sz="1600" dirty="0"/>
              <a:t> and </a:t>
            </a:r>
            <a:r>
              <a:rPr lang="en-US" sz="1600" dirty="0" err="1"/>
              <a:t>Gbest</a:t>
            </a:r>
            <a:endParaRPr lang="en-US" sz="1600" dirty="0"/>
          </a:p>
        </p:txBody>
      </p:sp>
      <p:sp>
        <p:nvSpPr>
          <p:cNvPr id="14" name="Rounded Rectangle 13"/>
          <p:cNvSpPr/>
          <p:nvPr/>
        </p:nvSpPr>
        <p:spPr>
          <a:xfrm>
            <a:off x="2640013" y="3573463"/>
            <a:ext cx="3863975"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Velocity calculation for each particle</a:t>
            </a:r>
          </a:p>
        </p:txBody>
      </p:sp>
      <p:sp>
        <p:nvSpPr>
          <p:cNvPr id="15" name="Rounded Rectangle 14"/>
          <p:cNvSpPr/>
          <p:nvPr/>
        </p:nvSpPr>
        <p:spPr>
          <a:xfrm>
            <a:off x="2654300" y="4437063"/>
            <a:ext cx="3862388"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Updating position of each particle</a:t>
            </a:r>
          </a:p>
        </p:txBody>
      </p:sp>
      <p:sp>
        <p:nvSpPr>
          <p:cNvPr id="9" name="Diamond 8"/>
          <p:cNvSpPr/>
          <p:nvPr/>
        </p:nvSpPr>
        <p:spPr>
          <a:xfrm>
            <a:off x="3635375" y="5229225"/>
            <a:ext cx="1873250" cy="1152525"/>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Stopping criteria?</a:t>
            </a:r>
          </a:p>
        </p:txBody>
      </p:sp>
      <p:cxnSp>
        <p:nvCxnSpPr>
          <p:cNvPr id="16" name="Straight Arrow Connector 15"/>
          <p:cNvCxnSpPr>
            <a:stCxn id="5" idx="2"/>
          </p:cNvCxnSpPr>
          <p:nvPr/>
        </p:nvCxnSpPr>
        <p:spPr>
          <a:xfrm>
            <a:off x="4608513" y="1412875"/>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1" name="Straight Arrow Connector 20"/>
          <p:cNvCxnSpPr/>
          <p:nvPr/>
        </p:nvCxnSpPr>
        <p:spPr>
          <a:xfrm>
            <a:off x="4608513" y="2133600"/>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2" name="Straight Arrow Connector 21"/>
          <p:cNvCxnSpPr/>
          <p:nvPr/>
        </p:nvCxnSpPr>
        <p:spPr>
          <a:xfrm>
            <a:off x="4572000" y="2781300"/>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3" name="Straight Arrow Connector 22"/>
          <p:cNvCxnSpPr/>
          <p:nvPr/>
        </p:nvCxnSpPr>
        <p:spPr>
          <a:xfrm>
            <a:off x="4575175" y="3429000"/>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5" name="Straight Arrow Connector 24"/>
          <p:cNvCxnSpPr>
            <a:endCxn id="15" idx="0"/>
          </p:cNvCxnSpPr>
          <p:nvPr/>
        </p:nvCxnSpPr>
        <p:spPr>
          <a:xfrm>
            <a:off x="4572000" y="4221163"/>
            <a:ext cx="12700" cy="21590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6" name="Straight Arrow Connector 25"/>
          <p:cNvCxnSpPr/>
          <p:nvPr/>
        </p:nvCxnSpPr>
        <p:spPr>
          <a:xfrm>
            <a:off x="4586288" y="5084763"/>
            <a:ext cx="0" cy="144462"/>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7" name="Straight Arrow Connector 26"/>
          <p:cNvCxnSpPr/>
          <p:nvPr/>
        </p:nvCxnSpPr>
        <p:spPr>
          <a:xfrm>
            <a:off x="1403350" y="2565400"/>
            <a:ext cx="2305050"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9" name="Straight Connector 28"/>
          <p:cNvCxnSpPr>
            <a:stCxn id="9" idx="1"/>
          </p:cNvCxnSpPr>
          <p:nvPr/>
        </p:nvCxnSpPr>
        <p:spPr>
          <a:xfrm flipH="1">
            <a:off x="1403350" y="5805488"/>
            <a:ext cx="2232025"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31" name="Straight Connector 30"/>
          <p:cNvCxnSpPr/>
          <p:nvPr/>
        </p:nvCxnSpPr>
        <p:spPr>
          <a:xfrm flipV="1">
            <a:off x="1403350" y="2565400"/>
            <a:ext cx="0" cy="3240088"/>
          </a:xfrm>
          <a:prstGeom prst="line">
            <a:avLst/>
          </a:prstGeom>
        </p:spPr>
        <p:style>
          <a:lnRef idx="2">
            <a:schemeClr val="accent6"/>
          </a:lnRef>
          <a:fillRef idx="0">
            <a:schemeClr val="accent6"/>
          </a:fillRef>
          <a:effectRef idx="1">
            <a:schemeClr val="accent6"/>
          </a:effectRef>
          <a:fontRef idx="minor">
            <a:schemeClr val="tx1"/>
          </a:fontRef>
        </p:style>
      </p:cxnSp>
      <p:cxnSp>
        <p:nvCxnSpPr>
          <p:cNvPr id="34" name="Straight Arrow Connector 33"/>
          <p:cNvCxnSpPr/>
          <p:nvPr/>
        </p:nvCxnSpPr>
        <p:spPr>
          <a:xfrm>
            <a:off x="4572000" y="765175"/>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35" name="Oval 34"/>
          <p:cNvSpPr/>
          <p:nvPr/>
        </p:nvSpPr>
        <p:spPr>
          <a:xfrm>
            <a:off x="5962650" y="5624513"/>
            <a:ext cx="1057275" cy="3603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output</a:t>
            </a:r>
          </a:p>
        </p:txBody>
      </p:sp>
      <p:cxnSp>
        <p:nvCxnSpPr>
          <p:cNvPr id="37" name="Straight Arrow Connector 36"/>
          <p:cNvCxnSpPr>
            <a:endCxn id="35" idx="2"/>
          </p:cNvCxnSpPr>
          <p:nvPr/>
        </p:nvCxnSpPr>
        <p:spPr>
          <a:xfrm>
            <a:off x="5508625" y="5805488"/>
            <a:ext cx="454025" cy="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3250704" cy="1143000"/>
          </a:xfrm>
        </p:spPr>
        <p:txBody>
          <a:bodyPr>
            <a:normAutofit fontScale="90000"/>
          </a:bodyPr>
          <a:lstStyle/>
          <a:p>
            <a:pPr>
              <a:defRPr/>
            </a:pPr>
            <a:r>
              <a:rPr lang="en-US" altLang="zh-TW" dirty="0" smtClean="0">
                <a:ea typeface="+mj-ea"/>
              </a:rPr>
              <a:t>PSO flowchart</a:t>
            </a:r>
            <a:endParaRPr lang="fa-IR" dirty="0">
              <a:ea typeface="+mj-ea"/>
            </a:endParaRPr>
          </a:p>
        </p:txBody>
      </p:sp>
      <p:pic>
        <p:nvPicPr>
          <p:cNvPr id="2457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239713"/>
            <a:ext cx="5505450" cy="661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323850" y="1423988"/>
            <a:ext cx="8229600" cy="4525962"/>
          </a:xfrm>
        </p:spPr>
        <p:txBody>
          <a:bodyPr/>
          <a:lstStyle/>
          <a:p>
            <a:pPr algn="r" rtl="1" eaLnBrk="1" hangingPunct="1"/>
            <a:r>
              <a:rPr lang="fa-IR" smtClean="0">
                <a:cs typeface="B Nazanin" panose="00000400000000000000" pitchFamily="2" charset="-78"/>
              </a:rPr>
              <a:t>موقعيت اوليه ذرات</a:t>
            </a:r>
            <a:endParaRPr lang="en-US"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Initialization</a:t>
            </a:r>
            <a:endParaRPr lang="en-US" dirty="0">
              <a:ea typeface="+mj-ea"/>
            </a:endParaRPr>
          </a:p>
        </p:txBody>
      </p:sp>
      <p:sp>
        <p:nvSpPr>
          <p:cNvPr id="25604" name="Rectangle 2"/>
          <p:cNvSpPr>
            <a:spLocks noChangeArrowheads="1"/>
          </p:cNvSpPr>
          <p:nvPr/>
        </p:nvSpPr>
        <p:spPr bwMode="auto">
          <a:xfrm>
            <a:off x="755650" y="1887538"/>
            <a:ext cx="792162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justLow" rtl="1" eaLnBrk="1" hangingPunct="1"/>
            <a:r>
              <a:rPr kumimoji="0" lang="fa-IR" altLang="zh-TW" sz="2000">
                <a:ea typeface="Microsoft JhengHei" panose="020B0604030504040204" pitchFamily="34" charset="-120"/>
                <a:cs typeface="B Nazanin" panose="00000400000000000000" pitchFamily="2" charset="-78"/>
              </a:rPr>
              <a:t>موقعيت اوليه هر ذره به صورت تصادفی در فضای جستجو با يک توزيع يکنواخت در محدوده تعريف مسئله تعيين ﻣﯽشود </a:t>
            </a:r>
          </a:p>
          <a:p>
            <a:pPr algn="justLow" rtl="1" eaLnBrk="1" hangingPunct="1"/>
            <a:r>
              <a:rPr kumimoji="0" lang="en-US" altLang="zh-TW" sz="2000">
                <a:ea typeface="Microsoft JhengHei" panose="020B0604030504040204" pitchFamily="34" charset="-120"/>
                <a:cs typeface="B Nazanin" panose="00000400000000000000" pitchFamily="2" charset="-78"/>
              </a:rPr>
              <a:t>x</a:t>
            </a:r>
            <a:r>
              <a:rPr kumimoji="0" lang="en-US" altLang="zh-TW" sz="2000" baseline="30000">
                <a:ea typeface="Microsoft JhengHei" panose="020B0604030504040204" pitchFamily="34" charset="-120"/>
                <a:cs typeface="B Nazanin" panose="00000400000000000000" pitchFamily="2" charset="-78"/>
              </a:rPr>
              <a:t>d,hi</a:t>
            </a:r>
            <a:r>
              <a:rPr kumimoji="0" lang="fa-IR" altLang="zh-TW" sz="2000">
                <a:ea typeface="Microsoft JhengHei" panose="020B0604030504040204" pitchFamily="34" charset="-120"/>
                <a:cs typeface="B Nazanin" panose="00000400000000000000" pitchFamily="2" charset="-78"/>
              </a:rPr>
              <a:t> و </a:t>
            </a:r>
            <a:r>
              <a:rPr kumimoji="0" lang="en-US" altLang="zh-TW" sz="2000">
                <a:ea typeface="Microsoft JhengHei" panose="020B0604030504040204" pitchFamily="34" charset="-120"/>
                <a:cs typeface="B Nazanin" panose="00000400000000000000" pitchFamily="2" charset="-78"/>
              </a:rPr>
              <a:t>x</a:t>
            </a:r>
            <a:r>
              <a:rPr kumimoji="0" lang="en-US" altLang="zh-TW" sz="2000" baseline="30000">
                <a:ea typeface="Microsoft JhengHei" panose="020B0604030504040204" pitchFamily="34" charset="-120"/>
                <a:cs typeface="B Nazanin" panose="00000400000000000000" pitchFamily="2" charset="-78"/>
              </a:rPr>
              <a:t>d,low</a:t>
            </a:r>
            <a:r>
              <a:rPr kumimoji="0" lang="fa-IR" altLang="zh-TW" sz="2000">
                <a:ea typeface="Microsoft JhengHei" panose="020B0604030504040204" pitchFamily="34" charset="-120"/>
                <a:cs typeface="B Nazanin" panose="00000400000000000000" pitchFamily="2" charset="-78"/>
              </a:rPr>
              <a:t> به ترتيب حد پايين و حد بالا از بعد </a:t>
            </a:r>
            <a:r>
              <a:rPr kumimoji="0" lang="en-US" altLang="zh-TW" sz="2000">
                <a:ea typeface="Microsoft JhengHei" panose="020B0604030504040204" pitchFamily="34" charset="-120"/>
                <a:cs typeface="B Nazanin" panose="00000400000000000000" pitchFamily="2" charset="-78"/>
              </a:rPr>
              <a:t>d</a:t>
            </a:r>
            <a:r>
              <a:rPr kumimoji="0" lang="fa-IR" altLang="zh-TW" sz="2000">
                <a:ea typeface="Microsoft JhengHei" panose="020B0604030504040204" pitchFamily="34" charset="-120"/>
                <a:cs typeface="B Nazanin" panose="00000400000000000000" pitchFamily="2" charset="-78"/>
              </a:rPr>
              <a:t> ام فضای جستجو ﻣﯽباشند.</a:t>
            </a:r>
            <a:endParaRPr kumimoji="0" lang="en-US" altLang="zh-TW" sz="2000">
              <a:ea typeface="Microsoft JhengHei" panose="020B0604030504040204" pitchFamily="34" charset="-120"/>
            </a:endParaRPr>
          </a:p>
        </p:txBody>
      </p:sp>
      <p:sp>
        <p:nvSpPr>
          <p:cNvPr id="2" name="Rectangle 1"/>
          <p:cNvSpPr>
            <a:spLocks noRot="1" noChangeAspect="1" noMove="1" noResize="1" noEditPoints="1" noAdjustHandles="1" noChangeArrowheads="1" noChangeShapeType="1" noTextEdit="1"/>
          </p:cNvSpPr>
          <p:nvPr/>
        </p:nvSpPr>
        <p:spPr>
          <a:xfrm>
            <a:off x="738184" y="4509120"/>
            <a:ext cx="3185744" cy="1681871"/>
          </a:xfrm>
          <a:prstGeom prst="rect">
            <a:avLst/>
          </a:prstGeom>
          <a:blipFill rotWithShape="0">
            <a:blip r:embed="rId3"/>
            <a:stretch>
              <a:fillRect/>
            </a:stretch>
          </a:blipFill>
        </p:spPr>
        <p:txBody>
          <a:bodyPr/>
          <a:lstStyle/>
          <a:p>
            <a:pPr>
              <a:defRPr/>
            </a:pPr>
            <a:r>
              <a:rPr lang="en-US">
                <a:noFill/>
                <a:ea typeface="新細明體" pitchFamily="18" charset="-120"/>
              </a:rPr>
              <a:t> </a:t>
            </a:r>
          </a:p>
        </p:txBody>
      </p:sp>
      <p:sp>
        <p:nvSpPr>
          <p:cNvPr id="8" name="Rectangle 7"/>
          <p:cNvSpPr>
            <a:spLocks noRot="1" noChangeAspect="1" noMove="1" noResize="1" noEditPoints="1" noAdjustHandles="1" noChangeArrowheads="1" noChangeShapeType="1" noTextEdit="1"/>
          </p:cNvSpPr>
          <p:nvPr/>
        </p:nvSpPr>
        <p:spPr>
          <a:xfrm>
            <a:off x="4716462" y="4600574"/>
            <a:ext cx="3519232" cy="1560492"/>
          </a:xfrm>
          <a:prstGeom prst="rect">
            <a:avLst/>
          </a:prstGeom>
          <a:blipFill rotWithShape="0">
            <a:blip r:embed="rId4"/>
            <a:stretch>
              <a:fillRect/>
            </a:stretch>
          </a:blipFill>
        </p:spPr>
        <p:txBody>
          <a:bodyPr/>
          <a:lstStyle/>
          <a:p>
            <a:pPr>
              <a:defRPr/>
            </a:pPr>
            <a:r>
              <a:rPr lang="en-US">
                <a:noFill/>
                <a:ea typeface="新細明體" pitchFamily="18" charset="-120"/>
              </a:rPr>
              <a:t> </a:t>
            </a:r>
          </a:p>
        </p:txBody>
      </p:sp>
      <p:graphicFrame>
        <p:nvGraphicFramePr>
          <p:cNvPr id="25607" name="Object 4"/>
          <p:cNvGraphicFramePr>
            <a:graphicFrameLocks noChangeAspect="1"/>
          </p:cNvGraphicFramePr>
          <p:nvPr/>
        </p:nvGraphicFramePr>
        <p:xfrm>
          <a:off x="738188" y="2844800"/>
          <a:ext cx="4208462" cy="812800"/>
        </p:xfrm>
        <a:graphic>
          <a:graphicData uri="http://schemas.openxmlformats.org/presentationml/2006/ole">
            <mc:AlternateContent xmlns:mc="http://schemas.openxmlformats.org/markup-compatibility/2006">
              <mc:Choice xmlns:v="urn:schemas-microsoft-com:vml" Requires="v">
                <p:oleObj spid="_x0000_s25609" name="Equation" r:id="rId5" imgW="1295400" imgH="254000" progId="Equation.3">
                  <p:embed/>
                </p:oleObj>
              </mc:Choice>
              <mc:Fallback>
                <p:oleObj name="Equation" r:id="rId5" imgW="1295400" imgH="2540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188" y="2844800"/>
                        <a:ext cx="4208462"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8" name="Object 11"/>
          <p:cNvGraphicFramePr>
            <a:graphicFrameLocks noChangeAspect="1"/>
          </p:cNvGraphicFramePr>
          <p:nvPr/>
        </p:nvGraphicFramePr>
        <p:xfrm>
          <a:off x="641350" y="3552825"/>
          <a:ext cx="6510338" cy="1016000"/>
        </p:xfrm>
        <a:graphic>
          <a:graphicData uri="http://schemas.openxmlformats.org/presentationml/2006/ole">
            <mc:AlternateContent xmlns:mc="http://schemas.openxmlformats.org/markup-compatibility/2006">
              <mc:Choice xmlns:v="urn:schemas-microsoft-com:vml" Requires="v">
                <p:oleObj spid="_x0000_s25610" name="Equation" r:id="rId7" imgW="2438400" imgH="381000" progId="Equation.3">
                  <p:embed/>
                </p:oleObj>
              </mc:Choice>
              <mc:Fallback>
                <p:oleObj name="Equation" r:id="rId7" imgW="2438400" imgH="381000"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350" y="3552825"/>
                        <a:ext cx="65103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p:txBody>
          <a:bodyPr/>
          <a:lstStyle/>
          <a:p>
            <a:pPr algn="r" rtl="1" eaLnBrk="1" hangingPunct="1"/>
            <a:r>
              <a:rPr lang="fa-IR" smtClean="0">
                <a:cs typeface="B Nazanin" panose="00000400000000000000" pitchFamily="2" charset="-78"/>
              </a:rPr>
              <a:t>در هر تکرار، به ازای هر عضو يکبار مساله حل می شود.</a:t>
            </a:r>
            <a:endParaRPr lang="en-US"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Evaluation</a:t>
            </a:r>
            <a:endParaRPr lang="en-US" dirty="0">
              <a:ea typeface="+mj-ea"/>
            </a:endParaRPr>
          </a:p>
        </p:txBody>
      </p:sp>
      <p:sp>
        <p:nvSpPr>
          <p:cNvPr id="4" name="Rectangle 3"/>
          <p:cNvSpPr>
            <a:spLocks noRot="1" noChangeAspect="1" noMove="1" noResize="1" noEditPoints="1" noAdjustHandles="1" noChangeArrowheads="1" noChangeShapeType="1" noTextEdit="1"/>
          </p:cNvSpPr>
          <p:nvPr/>
        </p:nvSpPr>
        <p:spPr>
          <a:xfrm>
            <a:off x="1187624" y="2348880"/>
            <a:ext cx="1155124" cy="1560492"/>
          </a:xfrm>
          <a:prstGeom prst="rect">
            <a:avLst/>
          </a:prstGeom>
          <a:blipFill rotWithShape="0">
            <a:blip r:embed="rId2"/>
            <a:stretch>
              <a:fillRect/>
            </a:stretch>
          </a:blipFill>
        </p:spPr>
        <p:txBody>
          <a:bodyPr/>
          <a:lstStyle/>
          <a:p>
            <a:pPr>
              <a:defRPr/>
            </a:pPr>
            <a:r>
              <a:rPr lang="en-US">
                <a:noFill/>
                <a:ea typeface="新細明體" pitchFamily="18" charset="-120"/>
              </a:rPr>
              <a:t> </a:t>
            </a:r>
          </a:p>
        </p:txBody>
      </p:sp>
      <p:sp>
        <p:nvSpPr>
          <p:cNvPr id="6" name="Rectangle 5"/>
          <p:cNvSpPr>
            <a:spLocks noRot="1" noChangeAspect="1" noMove="1" noResize="1" noEditPoints="1" noAdjustHandles="1" noChangeArrowheads="1" noChangeShapeType="1" noTextEdit="1"/>
          </p:cNvSpPr>
          <p:nvPr/>
        </p:nvSpPr>
        <p:spPr>
          <a:xfrm>
            <a:off x="3275856" y="2348880"/>
            <a:ext cx="1025089" cy="1584857"/>
          </a:xfrm>
          <a:prstGeom prst="rect">
            <a:avLst/>
          </a:prstGeom>
          <a:blipFill rotWithShape="0">
            <a:blip r:embed="rId3"/>
            <a:stretch>
              <a:fillRect/>
            </a:stretch>
          </a:blipFill>
        </p:spPr>
        <p:txBody>
          <a:bodyPr/>
          <a:lstStyle/>
          <a:p>
            <a:pPr>
              <a:defRPr/>
            </a:pPr>
            <a:r>
              <a:rPr lang="en-US">
                <a:noFill/>
                <a:ea typeface="新細明體" pitchFamily="18" charset="-120"/>
              </a:rPr>
              <a:t> </a:t>
            </a:r>
          </a:p>
        </p:txBody>
      </p:sp>
      <p:cxnSp>
        <p:nvCxnSpPr>
          <p:cNvPr id="7" name="Straight Arrow Connector 6"/>
          <p:cNvCxnSpPr/>
          <p:nvPr/>
        </p:nvCxnSpPr>
        <p:spPr>
          <a:xfrm>
            <a:off x="2195513" y="2565400"/>
            <a:ext cx="12112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631" name="TextBox 7"/>
          <p:cNvSpPr txBox="1">
            <a:spLocks noChangeArrowheads="1"/>
          </p:cNvSpPr>
          <p:nvPr/>
        </p:nvSpPr>
        <p:spPr bwMode="auto">
          <a:xfrm>
            <a:off x="2387600" y="2154238"/>
            <a:ext cx="889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cs typeface="B Nazanin" panose="00000400000000000000" pitchFamily="2" charset="-78"/>
              </a:rPr>
              <a:t>حل مساله</a:t>
            </a:r>
            <a:endParaRPr lang="en-US">
              <a:cs typeface="B Nazanin" panose="00000400000000000000" pitchFamily="2" charset="-78"/>
            </a:endParaRPr>
          </a:p>
        </p:txBody>
      </p:sp>
      <p:cxnSp>
        <p:nvCxnSpPr>
          <p:cNvPr id="10" name="Straight Arrow Connector 9"/>
          <p:cNvCxnSpPr/>
          <p:nvPr/>
        </p:nvCxnSpPr>
        <p:spPr>
          <a:xfrm>
            <a:off x="2195513" y="2852738"/>
            <a:ext cx="12112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195513" y="3716338"/>
            <a:ext cx="1211262" cy="47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noRot="1" noChangeAspect="1" noMove="1" noResize="1" noEditPoints="1" noAdjustHandles="1" noChangeArrowheads="1" noChangeShapeType="1" noTextEdit="1"/>
          </p:cNvSpPr>
          <p:nvPr>
            <p:ph idx="1"/>
          </p:nvPr>
        </p:nvSpPr>
        <p:spPr>
          <a:xfrm>
            <a:off x="457200" y="1341013"/>
            <a:ext cx="8229600" cy="4525962"/>
          </a:xfrm>
          <a:blipFill rotWithShape="0">
            <a:blip r:embed="rId2"/>
            <a:stretch>
              <a:fillRect t="-1213" b="-13342"/>
            </a:stretch>
          </a:blipFill>
          <a:extLst/>
        </p:spPr>
        <p:txBody>
          <a:bodyPr/>
          <a:lstStyle/>
          <a:p>
            <a:pPr>
              <a:defRPr/>
            </a:pPr>
            <a:r>
              <a:rPr lang="en-US">
                <a:noFill/>
              </a:rPr>
              <a:t> </a:t>
            </a:r>
          </a:p>
        </p:txBody>
      </p:sp>
      <p:sp>
        <p:nvSpPr>
          <p:cNvPr id="3" name="Title 2"/>
          <p:cNvSpPr>
            <a:spLocks noGrp="1"/>
          </p:cNvSpPr>
          <p:nvPr>
            <p:ph type="title"/>
          </p:nvPr>
        </p:nvSpPr>
        <p:spPr/>
        <p:txBody>
          <a:bodyPr/>
          <a:lstStyle/>
          <a:p>
            <a:pPr eaLnBrk="1" hangingPunct="1">
              <a:defRPr/>
            </a:pPr>
            <a:r>
              <a:rPr lang="en-US" dirty="0" smtClean="0">
                <a:ea typeface="+mj-ea"/>
              </a:rPr>
              <a:t>Update </a:t>
            </a:r>
            <a:r>
              <a:rPr lang="en-US" dirty="0" err="1" smtClean="0">
                <a:ea typeface="+mj-ea"/>
              </a:rPr>
              <a:t>Gbest,Pbest</a:t>
            </a:r>
            <a:endParaRPr lang="en-US" dirty="0">
              <a:ea typeface="+mj-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a:xfrm>
            <a:off x="457200" y="1382713"/>
            <a:ext cx="8229600" cy="4524375"/>
          </a:xfrm>
        </p:spPr>
        <p:txBody>
          <a:bodyPr/>
          <a:lstStyle/>
          <a:p>
            <a:pPr algn="r" rtl="1" eaLnBrk="1" hangingPunct="1"/>
            <a:r>
              <a:rPr lang="fa-IR" smtClean="0">
                <a:cs typeface="B Nazanin" panose="00000400000000000000" pitchFamily="2" charset="-78"/>
              </a:rPr>
              <a:t>به روز رسانی سرعت</a:t>
            </a:r>
            <a:endParaRPr lang="en-US"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Velocity calculation</a:t>
            </a:r>
            <a:endParaRPr lang="en-US" dirty="0">
              <a:ea typeface="+mj-ea"/>
            </a:endParaRPr>
          </a:p>
        </p:txBody>
      </p:sp>
      <p:sp>
        <p:nvSpPr>
          <p:cNvPr id="28676" name="Rectangle 2"/>
          <p:cNvSpPr>
            <a:spLocks noChangeArrowheads="1"/>
          </p:cNvSpPr>
          <p:nvPr/>
        </p:nvSpPr>
        <p:spPr bwMode="auto">
          <a:xfrm>
            <a:off x="2339975" y="364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graphicFrame>
        <p:nvGraphicFramePr>
          <p:cNvPr id="28677" name="Object 4"/>
          <p:cNvGraphicFramePr>
            <a:graphicFrameLocks noChangeAspect="1"/>
          </p:cNvGraphicFramePr>
          <p:nvPr/>
        </p:nvGraphicFramePr>
        <p:xfrm>
          <a:off x="1039813" y="1773238"/>
          <a:ext cx="7062787" cy="2743200"/>
        </p:xfrm>
        <a:graphic>
          <a:graphicData uri="http://schemas.openxmlformats.org/presentationml/2006/ole">
            <mc:AlternateContent xmlns:mc="http://schemas.openxmlformats.org/markup-compatibility/2006">
              <mc:Choice xmlns:v="urn:schemas-microsoft-com:vml" Requires="v">
                <p:oleObj spid="_x0000_s28680" name="Equation" r:id="rId3" imgW="1600200" imgH="622300" progId="Equation.3">
                  <p:embed/>
                </p:oleObj>
              </mc:Choice>
              <mc:Fallback>
                <p:oleObj name="Equation" r:id="rId3" imgW="1600200" imgH="622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9813" y="1773238"/>
                        <a:ext cx="7062787"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8" name="Rectangle 3"/>
          <p:cNvSpPr>
            <a:spLocks noChangeArrowheads="1"/>
          </p:cNvSpPr>
          <p:nvPr/>
        </p:nvSpPr>
        <p:spPr bwMode="auto">
          <a:xfrm>
            <a:off x="2339975" y="3873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7" name="Rectangle 6"/>
          <p:cNvSpPr>
            <a:spLocks noRot="1" noChangeAspect="1" noMove="1" noResize="1" noEditPoints="1" noAdjustHandles="1" noChangeArrowheads="1" noChangeShapeType="1" noTextEdit="1"/>
          </p:cNvSpPr>
          <p:nvPr/>
        </p:nvSpPr>
        <p:spPr>
          <a:xfrm>
            <a:off x="3203848" y="4933350"/>
            <a:ext cx="3108030" cy="1658531"/>
          </a:xfrm>
          <a:prstGeom prst="rect">
            <a:avLst/>
          </a:prstGeom>
          <a:blipFill rotWithShape="0">
            <a:blip r:embed="rId5"/>
            <a:stretch>
              <a:fillRect l="-1768"/>
            </a:stretch>
          </a:blipFill>
        </p:spPr>
        <p:txBody>
          <a:bodyPr/>
          <a:lstStyle/>
          <a:p>
            <a:pPr>
              <a:defRPr/>
            </a:pPr>
            <a:r>
              <a:rPr lang="en-US">
                <a:noFill/>
                <a:ea typeface="新細明體" pitchFamily="18" charset="-12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Low" rtl="1" eaLnBrk="1" hangingPunct="1">
              <a:spcBef>
                <a:spcPct val="0"/>
              </a:spcBef>
              <a:buClrTx/>
              <a:buSzTx/>
              <a:buFont typeface="Wingdings 3" panose="05040102010807070707" pitchFamily="18" charset="2"/>
              <a:buNone/>
              <a:defRPr/>
            </a:pPr>
            <a:r>
              <a:rPr lang="en-US" altLang="zh-TW" sz="2800" dirty="0">
                <a:ea typeface="+mn-ea"/>
                <a:cs typeface="B Nazanin" panose="00000400000000000000" pitchFamily="2" charset="-78"/>
              </a:rPr>
              <a:t>c</a:t>
            </a:r>
            <a:r>
              <a:rPr lang="en-US" altLang="zh-TW" sz="2800" baseline="-30000" dirty="0">
                <a:ea typeface="+mn-ea"/>
                <a:cs typeface="B Nazanin" panose="00000400000000000000" pitchFamily="2" charset="-78"/>
              </a:rPr>
              <a:t>1</a:t>
            </a:r>
            <a:r>
              <a:rPr lang="fa-IR" altLang="zh-TW" sz="2800" dirty="0">
                <a:ea typeface="+mn-ea"/>
                <a:cs typeface="B Nazanin" panose="00000400000000000000" pitchFamily="2" charset="-78"/>
              </a:rPr>
              <a:t>و</a:t>
            </a:r>
            <a:r>
              <a:rPr lang="fa-IR" altLang="zh-TW" sz="2800" baseline="-30000" dirty="0">
                <a:ea typeface="+mn-ea"/>
                <a:cs typeface="B Nazanin" panose="00000400000000000000" pitchFamily="2" charset="-78"/>
              </a:rPr>
              <a:t> </a:t>
            </a:r>
            <a:r>
              <a:rPr lang="en-US" altLang="zh-TW" sz="2800" dirty="0">
                <a:ea typeface="+mn-ea"/>
                <a:cs typeface="B Nazanin" panose="00000400000000000000" pitchFamily="2" charset="-78"/>
              </a:rPr>
              <a:t>c</a:t>
            </a:r>
            <a:r>
              <a:rPr lang="en-US" altLang="zh-TW" sz="2800" baseline="-30000" dirty="0">
                <a:ea typeface="+mn-ea"/>
                <a:cs typeface="B Nazanin" panose="00000400000000000000" pitchFamily="2" charset="-78"/>
              </a:rPr>
              <a:t>2</a:t>
            </a:r>
            <a:r>
              <a:rPr lang="fa-IR" altLang="zh-TW" sz="2800" dirty="0">
                <a:ea typeface="+mn-ea"/>
                <a:cs typeface="B Nazanin" panose="00000400000000000000" pitchFamily="2" charset="-78"/>
              </a:rPr>
              <a:t> ثوابت مثبتی هستند که برای وزن دهی به اجزا خودی و جمعی استفاده ﻣﯽشود و ضرايب شتاب</a:t>
            </a:r>
            <a:r>
              <a:rPr lang="en-US" altLang="zh-TW" sz="2800" baseline="30000" dirty="0">
                <a:ea typeface="+mn-ea"/>
                <a:cs typeface="B Nazanin" panose="00000400000000000000" pitchFamily="2" charset="-78"/>
              </a:rPr>
              <a:t> </a:t>
            </a:r>
            <a:r>
              <a:rPr lang="fa-IR" altLang="zh-TW" sz="2800" dirty="0">
                <a:ea typeface="+mn-ea"/>
                <a:cs typeface="B Nazanin" panose="00000400000000000000" pitchFamily="2" charset="-78"/>
              </a:rPr>
              <a:t>ناميده ﻣﯽشوند</a:t>
            </a:r>
            <a:endParaRPr lang="en-US" altLang="zh-TW" sz="2800" dirty="0">
              <a:ea typeface="+mn-ea"/>
              <a:cs typeface="B Nazanin" panose="00000400000000000000" pitchFamily="2" charset="-78"/>
            </a:endParaRPr>
          </a:p>
          <a:p>
            <a:pPr algn="justLow" eaLnBrk="1" hangingPunct="1">
              <a:defRPr/>
            </a:pPr>
            <a:r>
              <a:rPr lang="en-US" altLang="zh-TW" sz="2800" dirty="0" bmk="">
                <a:ea typeface="+mn-ea"/>
              </a:rPr>
              <a:t>Acceleration constant.</a:t>
            </a:r>
          </a:p>
          <a:p>
            <a:pPr marL="0" indent="0" algn="justLow" rtl="1" eaLnBrk="1" hangingPunct="1">
              <a:spcBef>
                <a:spcPct val="0"/>
              </a:spcBef>
              <a:buClrTx/>
              <a:buSzTx/>
              <a:buFont typeface="Wingdings 3" panose="05040102010807070707" pitchFamily="18" charset="2"/>
              <a:buNone/>
              <a:defRPr/>
            </a:pPr>
            <a:endParaRPr lang="en-US" altLang="zh-TW" sz="2800" dirty="0">
              <a:ea typeface="+mn-ea"/>
              <a:cs typeface="B Nazanin" panose="00000400000000000000" pitchFamily="2" charset="-78"/>
            </a:endParaRPr>
          </a:p>
          <a:p>
            <a:pPr algn="justLow" rtl="1" eaLnBrk="1" hangingPunct="1">
              <a:defRPr/>
            </a:pPr>
            <a:r>
              <a:rPr lang="fa-IR" altLang="zh-TW" sz="2800" dirty="0" smtClean="0">
                <a:ea typeface="+mn-ea"/>
                <a:cs typeface="B Nazanin" panose="00000400000000000000" pitchFamily="2" charset="-78"/>
              </a:rPr>
              <a:t> </a:t>
            </a:r>
            <a:r>
              <a:rPr lang="en-US" altLang="zh-TW" sz="2800" dirty="0">
                <a:ea typeface="+mn-ea"/>
                <a:cs typeface="B Nazanin" panose="00000400000000000000" pitchFamily="2" charset="-78"/>
              </a:rPr>
              <a:t>r</a:t>
            </a:r>
            <a:r>
              <a:rPr lang="en-US" altLang="zh-TW" sz="2800" baseline="-30000" dirty="0">
                <a:ea typeface="+mn-ea"/>
                <a:cs typeface="B Nazanin" panose="00000400000000000000" pitchFamily="2" charset="-78"/>
              </a:rPr>
              <a:t>1</a:t>
            </a:r>
            <a:r>
              <a:rPr lang="fa-IR" altLang="zh-TW" sz="2800" dirty="0">
                <a:ea typeface="+mn-ea"/>
                <a:cs typeface="B Nazanin" panose="00000400000000000000" pitchFamily="2" charset="-78"/>
              </a:rPr>
              <a:t> و </a:t>
            </a:r>
            <a:r>
              <a:rPr lang="en-US" altLang="zh-TW" sz="2800" dirty="0">
                <a:ea typeface="+mn-ea"/>
                <a:cs typeface="B Nazanin" panose="00000400000000000000" pitchFamily="2" charset="-78"/>
              </a:rPr>
              <a:t> r</a:t>
            </a:r>
            <a:r>
              <a:rPr lang="en-US" altLang="zh-TW" sz="2800" baseline="-30000" dirty="0">
                <a:ea typeface="+mn-ea"/>
                <a:cs typeface="B Nazanin" panose="00000400000000000000" pitchFamily="2" charset="-78"/>
              </a:rPr>
              <a:t>2 </a:t>
            </a:r>
            <a:r>
              <a:rPr lang="fa-IR" altLang="zh-TW" sz="2800" dirty="0">
                <a:ea typeface="+mn-ea"/>
                <a:cs typeface="B Nazanin" panose="00000400000000000000" pitchFamily="2" charset="-78"/>
              </a:rPr>
              <a:t>اعداد تصادفی با توزيع يکنواخت بين صفر تا يک </a:t>
            </a:r>
            <a:r>
              <a:rPr lang="fa-IR" altLang="zh-TW" sz="2800" dirty="0" smtClean="0">
                <a:ea typeface="+mn-ea"/>
                <a:cs typeface="B Nazanin" panose="00000400000000000000" pitchFamily="2" charset="-78"/>
              </a:rPr>
              <a:t>بوده، </a:t>
            </a:r>
            <a:r>
              <a:rPr lang="fa-IR" altLang="zh-TW" sz="2800" dirty="0">
                <a:ea typeface="+mn-ea"/>
                <a:cs typeface="B Nazanin" panose="00000400000000000000" pitchFamily="2" charset="-78"/>
              </a:rPr>
              <a:t>خاصيت تصادفی بودن الگوريتم را حفظ ﻣﯽکنند. </a:t>
            </a:r>
            <a:endParaRPr lang="en-US" altLang="zh-TW" sz="2800" dirty="0">
              <a:ea typeface="+mn-ea"/>
              <a:cs typeface="B Nazanin" panose="00000400000000000000" pitchFamily="2" charset="-78"/>
            </a:endParaRPr>
          </a:p>
          <a:p>
            <a:pPr algn="justLow" rtl="1" eaLnBrk="1" hangingPunct="1">
              <a:defRPr/>
            </a:pPr>
            <a:endParaRPr lang="fa-IR" altLang="zh-TW" sz="2800" dirty="0">
              <a:ea typeface="+mn-ea"/>
              <a:cs typeface="B Nazanin" panose="00000400000000000000" pitchFamily="2" charset="-78"/>
            </a:endParaRPr>
          </a:p>
          <a:p>
            <a:pPr algn="justLow" rtl="1" eaLnBrk="1" hangingPunct="1">
              <a:defRPr/>
            </a:pPr>
            <a:endParaRPr lang="en-US" altLang="zh-TW" sz="2800" dirty="0">
              <a:ea typeface="+mn-ea"/>
              <a:cs typeface="B Nazanin" panose="00000400000000000000" pitchFamily="2" charset="-78"/>
            </a:endParaRPr>
          </a:p>
          <a:p>
            <a:pPr algn="justLow" rtl="1" eaLnBrk="1" hangingPunct="1">
              <a:defRPr/>
            </a:pPr>
            <a:r>
              <a:rPr lang="en-US" altLang="zh-TW" sz="2800" dirty="0">
                <a:ea typeface="+mn-ea"/>
                <a:cs typeface="B Nazanin" panose="00000400000000000000" pitchFamily="2" charset="-78"/>
              </a:rPr>
              <a:t>w</a:t>
            </a:r>
            <a:r>
              <a:rPr lang="fa-IR" altLang="zh-TW" sz="2800" dirty="0">
                <a:ea typeface="+mn-ea"/>
                <a:cs typeface="B Nazanin" panose="00000400000000000000" pitchFamily="2" charset="-78"/>
              </a:rPr>
              <a:t> پارامتر وزن اينرسی ﻣﯽباشد.</a:t>
            </a:r>
            <a:endParaRPr lang="en-US" altLang="zh-TW" sz="2800" dirty="0">
              <a:ea typeface="+mn-ea"/>
              <a:cs typeface="B Nazanin" panose="00000400000000000000" pitchFamily="2" charset="-78"/>
            </a:endParaRPr>
          </a:p>
          <a:p>
            <a:pPr algn="justLow" eaLnBrk="1" hangingPunct="1">
              <a:defRPr/>
            </a:pPr>
            <a:r>
              <a:rPr lang="en-US" altLang="zh-TW" sz="2800" dirty="0">
                <a:ea typeface="+mn-ea"/>
              </a:rPr>
              <a:t> Inertia weight.</a:t>
            </a:r>
          </a:p>
          <a:p>
            <a:pPr algn="justLow" rtl="1" eaLnBrk="1" hangingPunct="1">
              <a:defRPr/>
            </a:pPr>
            <a:endParaRPr lang="en-US" altLang="zh-TW" sz="2800" dirty="0">
              <a:ea typeface="+mn-ea"/>
            </a:endParaRPr>
          </a:p>
          <a:p>
            <a:pPr marL="0" indent="0" algn="justLow" rtl="1" eaLnBrk="1" hangingPunct="1">
              <a:spcBef>
                <a:spcPct val="0"/>
              </a:spcBef>
              <a:buClrTx/>
              <a:buSzTx/>
              <a:buFont typeface="Wingdings 3" panose="05040102010807070707" pitchFamily="18" charset="2"/>
              <a:buNone/>
              <a:defRPr/>
            </a:pPr>
            <a:endParaRPr lang="fa-IR" altLang="zh-TW" sz="2800" dirty="0">
              <a:ea typeface="+mn-ea"/>
            </a:endParaRPr>
          </a:p>
          <a:p>
            <a:pPr eaLnBrk="1" hangingPunct="1">
              <a:defRPr/>
            </a:pPr>
            <a:endParaRPr lang="en-US" dirty="0">
              <a:ea typeface="+mn-ea"/>
            </a:endParaRPr>
          </a:p>
        </p:txBody>
      </p:sp>
      <p:sp>
        <p:nvSpPr>
          <p:cNvPr id="3" name="Title 2"/>
          <p:cNvSpPr>
            <a:spLocks noGrp="1"/>
          </p:cNvSpPr>
          <p:nvPr>
            <p:ph type="title"/>
          </p:nvPr>
        </p:nvSpPr>
        <p:spPr/>
        <p:txBody>
          <a:bodyPr/>
          <a:lstStyle/>
          <a:p>
            <a:pPr eaLnBrk="1" hangingPunct="1">
              <a:defRPr/>
            </a:pPr>
            <a:r>
              <a:rPr lang="en-US" dirty="0" smtClean="0">
                <a:ea typeface="+mj-ea"/>
              </a:rPr>
              <a:t>Velocity calculation</a:t>
            </a:r>
            <a:r>
              <a:rPr lang="fa-IR" dirty="0" smtClean="0">
                <a:ea typeface="+mj-ea"/>
              </a:rPr>
              <a:t> ...</a:t>
            </a:r>
            <a:endParaRPr lang="en-US" dirty="0">
              <a:ea typeface="+mj-ea"/>
            </a:endParaRPr>
          </a:p>
        </p:txBody>
      </p:sp>
      <p:graphicFrame>
        <p:nvGraphicFramePr>
          <p:cNvPr id="29700" name="Object 4"/>
          <p:cNvGraphicFramePr>
            <a:graphicFrameLocks noChangeAspect="1"/>
          </p:cNvGraphicFramePr>
          <p:nvPr/>
        </p:nvGraphicFramePr>
        <p:xfrm>
          <a:off x="900113" y="4581525"/>
          <a:ext cx="2255837" cy="449263"/>
        </p:xfrm>
        <a:graphic>
          <a:graphicData uri="http://schemas.openxmlformats.org/presentationml/2006/ole">
            <mc:AlternateContent xmlns:mc="http://schemas.openxmlformats.org/markup-compatibility/2006">
              <mc:Choice xmlns:v="urn:schemas-microsoft-com:vml" Requires="v">
                <p:oleObj spid="_x0000_s29702" name="Equation" r:id="rId3" imgW="888614" imgH="177723" progId="Equation.3">
                  <p:embed/>
                </p:oleObj>
              </mc:Choice>
              <mc:Fallback>
                <p:oleObj name="Equation" r:id="rId3" imgW="888614" imgH="177723"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4581525"/>
                        <a:ext cx="2255837"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1" name="Rectangle 3"/>
          <p:cNvSpPr>
            <a:spLocks noChangeArrowheads="1"/>
          </p:cNvSpPr>
          <p:nvPr/>
        </p:nvSpPr>
        <p:spPr bwMode="auto">
          <a:xfrm>
            <a:off x="3851275" y="3438525"/>
            <a:ext cx="18573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US" altLang="zh-TW">
                <a:ea typeface="Microsoft JhengHei" panose="020B0604030504040204" pitchFamily="34" charset="-120"/>
                <a:cs typeface="Arial" panose="020B0604020202020204" pitchFamily="34" charset="0"/>
              </a:rPr>
              <a:t/>
            </a:r>
            <a:br>
              <a:rPr kumimoji="0" lang="en-US" altLang="zh-TW">
                <a:ea typeface="Microsoft JhengHei" panose="020B0604030504040204" pitchFamily="34" charset="-120"/>
                <a:cs typeface="Arial" panose="020B0604020202020204" pitchFamily="34" charset="0"/>
              </a:rPr>
            </a:br>
            <a:endParaRPr kumimoji="0" lang="en-US" altLang="zh-TW">
              <a:ea typeface="Microsoft JhengHei" panose="020B0604030504040204" pitchFamily="34"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a:lstStyle/>
          <a:p>
            <a:r>
              <a:rPr lang="en-US" smtClean="0"/>
              <a:t>inertia factor (w) is decreasing linearly from 0.9 to 0.2</a:t>
            </a:r>
          </a:p>
        </p:txBody>
      </p:sp>
      <p:sp>
        <p:nvSpPr>
          <p:cNvPr id="3" name="Title 2"/>
          <p:cNvSpPr>
            <a:spLocks noGrp="1"/>
          </p:cNvSpPr>
          <p:nvPr>
            <p:ph type="title"/>
          </p:nvPr>
        </p:nvSpPr>
        <p:spPr/>
        <p:txBody>
          <a:bodyPr/>
          <a:lstStyle/>
          <a:p>
            <a:pPr>
              <a:defRPr/>
            </a:pPr>
            <a:r>
              <a:rPr lang="en-US" dirty="0" smtClean="0"/>
              <a:t>inertia factor</a:t>
            </a:r>
            <a:endParaRPr lang="en-US" dirty="0"/>
          </a:p>
        </p:txBody>
      </p:sp>
      <p:sp>
        <p:nvSpPr>
          <p:cNvPr id="4" name="TextBox 3"/>
          <p:cNvSpPr txBox="1">
            <a:spLocks noRot="1" noChangeAspect="1" noMove="1" noResize="1" noEditPoints="1" noAdjustHandles="1" noChangeArrowheads="1" noChangeShapeType="1" noTextEdit="1"/>
          </p:cNvSpPr>
          <p:nvPr/>
        </p:nvSpPr>
        <p:spPr>
          <a:xfrm>
            <a:off x="1043608" y="3501008"/>
            <a:ext cx="6643165" cy="941348"/>
          </a:xfrm>
          <a:prstGeom prst="rect">
            <a:avLst/>
          </a:prstGeom>
          <a:blipFill rotWithShape="0">
            <a:blip r:embed="rId3"/>
            <a:stretch>
              <a:fillRect/>
            </a:stretch>
          </a:blipFill>
        </p:spPr>
        <p:txBody>
          <a:bodyPr/>
          <a:lstStyle/>
          <a:p>
            <a:pPr>
              <a:defRPr/>
            </a:pPr>
            <a:r>
              <a:rPr lang="en-US">
                <a:noFill/>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algn="r" rtl="1" eaLnBrk="1" hangingPunct="1"/>
            <a:r>
              <a:rPr lang="fa-IR" smtClean="0">
                <a:cs typeface="B Nazanin" panose="00000400000000000000" pitchFamily="2" charset="-78"/>
              </a:rPr>
              <a:t>اين بردار سرعت است که ذرات را هدايت ﻣﯽکند. در بردار سرعت، هم نتيجه تجربه اجتماعی ذره های همسايه و هم تجربه فردی هر ذره دخيل است. در تعريف بردار سرعت، به جزيی که از دانش به دست آمده از تجربه شخصی استفاده ﻣﯽکند، جزء فردی و به قسمتی که از تجربيات همسايه ها استفاده ﻣﯽکند، جزء اجتماعی گفته ﻣﯽشود. هر ذره سرعت خود را با ترکيب خطی اين دو به روز رسانی ﻣﯽکند.</a:t>
            </a:r>
            <a:endParaRPr lang="en-US" smtClean="0">
              <a:cs typeface="B Nazanin" panose="00000400000000000000" pitchFamily="2" charset="-78"/>
            </a:endParaRPr>
          </a:p>
          <a:p>
            <a:pPr algn="r" rtl="1" eaLnBrk="1" hangingPunct="1"/>
            <a:r>
              <a:rPr lang="fa-IR" smtClean="0">
                <a:cs typeface="B Nazanin" panose="00000400000000000000" pitchFamily="2" charset="-78"/>
              </a:rPr>
              <a:t> در جزء فردی از بهترين موقعيتی که ذره تا کنون به آن دست پيدا کرده و در جزء اجتماعی از بهترين موقعيتی که کل ذرات تا کنون بدان دست پيدا کرده اند، استفاده ﻣﯽشود</a:t>
            </a:r>
            <a:r>
              <a:rPr lang="en-US" smtClean="0">
                <a:cs typeface="B Nazanin" panose="00000400000000000000" pitchFamily="2" charset="-78"/>
              </a:rPr>
              <a:t> </a:t>
            </a:r>
          </a:p>
          <a:p>
            <a:pPr eaLnBrk="1" hangingPunct="1"/>
            <a:r>
              <a:rPr lang="en-US" smtClean="0"/>
              <a:t>- Cognitive component.</a:t>
            </a:r>
          </a:p>
          <a:p>
            <a:pPr eaLnBrk="1" hangingPunct="1"/>
            <a:r>
              <a:rPr lang="en-US" smtClean="0"/>
              <a:t>- Social component.</a:t>
            </a:r>
          </a:p>
          <a:p>
            <a:pPr algn="r" rtl="1" eaLnBrk="1" hangingPunct="1"/>
            <a:endParaRPr lang="en-US" smtClean="0"/>
          </a:p>
        </p:txBody>
      </p:sp>
      <p:sp>
        <p:nvSpPr>
          <p:cNvPr id="3" name="Title 2"/>
          <p:cNvSpPr>
            <a:spLocks noGrp="1"/>
          </p:cNvSpPr>
          <p:nvPr>
            <p:ph type="title"/>
          </p:nvPr>
        </p:nvSpPr>
        <p:spPr/>
        <p:txBody>
          <a:bodyPr/>
          <a:lstStyle/>
          <a:p>
            <a:pPr eaLnBrk="1" hangingPunct="1">
              <a:defRPr/>
            </a:pPr>
            <a:r>
              <a:rPr lang="en-US" dirty="0" smtClean="0">
                <a:ea typeface="+mj-ea"/>
              </a:rPr>
              <a:t>Velocity calculation</a:t>
            </a:r>
            <a:r>
              <a:rPr lang="fa-IR" dirty="0" smtClean="0">
                <a:ea typeface="+mj-ea"/>
              </a:rPr>
              <a:t> ...</a:t>
            </a:r>
            <a:endParaRPr lang="en-US" dirty="0">
              <a:ea typeface="+mj-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內容版面配置區 1"/>
          <p:cNvSpPr>
            <a:spLocks noGrp="1"/>
          </p:cNvSpPr>
          <p:nvPr>
            <p:ph idx="1"/>
          </p:nvPr>
        </p:nvSpPr>
        <p:spPr/>
        <p:txBody>
          <a:bodyPr/>
          <a:lstStyle/>
          <a:p>
            <a:pPr eaLnBrk="1" hangingPunct="1"/>
            <a:r>
              <a:rPr lang="en-US" altLang="zh-TW" smtClean="0">
                <a:latin typeface="Times New Roman" panose="02020603050405020304" pitchFamily="18" charset="0"/>
                <a:cs typeface="Times New Roman" panose="02020603050405020304" pitchFamily="18" charset="0"/>
              </a:rPr>
              <a:t>Introduction</a:t>
            </a:r>
          </a:p>
          <a:p>
            <a:pPr eaLnBrk="1" hangingPunct="1"/>
            <a:r>
              <a:rPr lang="en-US" altLang="zh-TW" smtClean="0">
                <a:latin typeface="Times New Roman" panose="02020603050405020304" pitchFamily="18" charset="0"/>
                <a:cs typeface="Times New Roman" panose="02020603050405020304" pitchFamily="18" charset="0"/>
              </a:rPr>
              <a:t>Particle swarm optimization</a:t>
            </a:r>
          </a:p>
          <a:p>
            <a:pPr eaLnBrk="1" hangingPunct="1"/>
            <a:r>
              <a:rPr lang="en-US" altLang="zh-TW" smtClean="0">
                <a:latin typeface="Times New Roman" panose="02020603050405020304" pitchFamily="18" charset="0"/>
                <a:cs typeface="Times New Roman" panose="02020603050405020304" pitchFamily="18" charset="0"/>
              </a:rPr>
              <a:t>PSO algorithm</a:t>
            </a:r>
          </a:p>
          <a:p>
            <a:pPr eaLnBrk="1" hangingPunct="1"/>
            <a:r>
              <a:rPr lang="en-US" altLang="zh-TW" smtClean="0">
                <a:latin typeface="Times New Roman" panose="02020603050405020304" pitchFamily="18" charset="0"/>
                <a:cs typeface="Times New Roman" panose="02020603050405020304" pitchFamily="18" charset="0"/>
              </a:rPr>
              <a:t>PSO solution update in 2-D</a:t>
            </a:r>
          </a:p>
          <a:p>
            <a:pPr eaLnBrk="1" hangingPunct="1"/>
            <a:r>
              <a:rPr lang="en-US" altLang="zh-TW" smtClean="0">
                <a:latin typeface="Times New Roman" panose="02020603050405020304" pitchFamily="18" charset="0"/>
                <a:cs typeface="Times New Roman" panose="02020603050405020304" pitchFamily="18" charset="0"/>
              </a:rPr>
              <a:t>Example</a:t>
            </a:r>
          </a:p>
          <a:p>
            <a:pPr eaLnBrk="1" hangingPunct="1"/>
            <a:r>
              <a:rPr lang="en-US" altLang="zh-TW" smtClean="0">
                <a:latin typeface="Times New Roman" panose="02020603050405020304" pitchFamily="18" charset="0"/>
                <a:cs typeface="Times New Roman" panose="02020603050405020304" pitchFamily="18" charset="0"/>
              </a:rPr>
              <a:t>BPSO</a:t>
            </a:r>
            <a:endParaRPr lang="zh-TW" altLang="en-US" smtClean="0">
              <a:latin typeface="Times New Roman" panose="02020603050405020304" pitchFamily="18" charset="0"/>
              <a:cs typeface="Times New Roman" panose="02020603050405020304" pitchFamily="18" charset="0"/>
            </a:endParaRPr>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Outline</a:t>
            </a:r>
            <a:endParaRPr lang="zh-TW" altLang="en-US" dirty="0">
              <a:ea typeface="+mj-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a:lstStyle/>
          <a:p>
            <a:pPr algn="r" rtl="1" eaLnBrk="1" hangingPunct="1"/>
            <a:r>
              <a:rPr lang="fa-IR" smtClean="0">
                <a:cs typeface="B Nazanin" panose="00000400000000000000" pitchFamily="2" charset="-78"/>
              </a:rPr>
              <a:t>به روزرسانی موقعيت</a:t>
            </a:r>
            <a:endParaRPr lang="en-US"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Position updating</a:t>
            </a:r>
            <a:endParaRPr lang="en-US" dirty="0">
              <a:ea typeface="+mj-ea"/>
            </a:endParaRPr>
          </a:p>
        </p:txBody>
      </p:sp>
      <p:sp>
        <p:nvSpPr>
          <p:cNvPr id="33796" name="Rectangle 2"/>
          <p:cNvSpPr>
            <a:spLocks noChangeArrowheads="1"/>
          </p:cNvSpPr>
          <p:nvPr/>
        </p:nvSpPr>
        <p:spPr bwMode="auto">
          <a:xfrm>
            <a:off x="420688" y="2184400"/>
            <a:ext cx="8302625"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justLow" rtl="1" eaLnBrk="1" hangingPunct="1"/>
            <a:r>
              <a:rPr kumimoji="0" lang="fa-IR" altLang="zh-TW" sz="2400">
                <a:ea typeface="Microsoft JhengHei" panose="020B0604030504040204" pitchFamily="34" charset="-120"/>
                <a:cs typeface="B Nazanin" panose="00000400000000000000" pitchFamily="2" charset="-78"/>
              </a:rPr>
              <a:t>در هر لحظه، موقعيت هر ذره بر مبنای تجربه خودش و نيز همسايگانش تنظيم ﻣﯽشود. </a:t>
            </a:r>
            <a:endParaRPr kumimoji="0" lang="en-US" altLang="zh-TW" sz="2400">
              <a:ea typeface="Microsoft JhengHei" panose="020B0604030504040204" pitchFamily="34" charset="-120"/>
              <a:cs typeface="B Nazanin" panose="00000400000000000000" pitchFamily="2" charset="-78"/>
            </a:endParaRPr>
          </a:p>
          <a:p>
            <a:pPr algn="justLow" rtl="1" eaLnBrk="1" hangingPunct="1"/>
            <a:r>
              <a:rPr kumimoji="0" lang="fa-IR" altLang="zh-TW" sz="2400">
                <a:ea typeface="Microsoft JhengHei" panose="020B0604030504040204" pitchFamily="34" charset="-120"/>
                <a:cs typeface="B Nazanin" panose="00000400000000000000" pitchFamily="2" charset="-78"/>
              </a:rPr>
              <a:t>اگر </a:t>
            </a:r>
            <a:r>
              <a:rPr kumimoji="0" lang="en-US" altLang="zh-TW" sz="2400">
                <a:ea typeface="Microsoft JhengHei" panose="020B0604030504040204" pitchFamily="34" charset="-120"/>
                <a:cs typeface="B Nazanin" panose="00000400000000000000" pitchFamily="2" charset="-78"/>
              </a:rPr>
              <a:t>x</a:t>
            </a:r>
            <a:r>
              <a:rPr kumimoji="0" lang="en-US" altLang="zh-TW" sz="2400" baseline="-30000">
                <a:ea typeface="Microsoft JhengHei" panose="020B0604030504040204" pitchFamily="34" charset="-120"/>
                <a:cs typeface="B Nazanin" panose="00000400000000000000" pitchFamily="2" charset="-78"/>
              </a:rPr>
              <a:t>i</a:t>
            </a:r>
            <a:r>
              <a:rPr kumimoji="0" lang="en-US" altLang="zh-TW" sz="2400" baseline="30000">
                <a:ea typeface="Microsoft JhengHei" panose="020B0604030504040204" pitchFamily="34" charset="-120"/>
                <a:cs typeface="B Nazanin" panose="00000400000000000000" pitchFamily="2" charset="-78"/>
              </a:rPr>
              <a:t>d</a:t>
            </a:r>
            <a:r>
              <a:rPr kumimoji="0" lang="en-US" altLang="zh-TW" sz="2400">
                <a:ea typeface="Microsoft JhengHei" panose="020B0604030504040204" pitchFamily="34" charset="-120"/>
                <a:cs typeface="B Nazanin" panose="00000400000000000000" pitchFamily="2" charset="-78"/>
              </a:rPr>
              <a:t>(t)</a:t>
            </a:r>
            <a:r>
              <a:rPr kumimoji="0" lang="fa-IR" altLang="zh-TW" sz="2400">
                <a:ea typeface="Microsoft JhengHei" panose="020B0604030504040204" pitchFamily="34" charset="-120"/>
                <a:cs typeface="B Nazanin" panose="00000400000000000000" pitchFamily="2" charset="-78"/>
              </a:rPr>
              <a:t> موقعيت بعد </a:t>
            </a:r>
            <a:r>
              <a:rPr kumimoji="0" lang="en-US" altLang="zh-TW" sz="2400">
                <a:ea typeface="Microsoft JhengHei" panose="020B0604030504040204" pitchFamily="34" charset="-120"/>
                <a:cs typeface="B Nazanin" panose="00000400000000000000" pitchFamily="2" charset="-78"/>
              </a:rPr>
              <a:t>d</a:t>
            </a:r>
            <a:r>
              <a:rPr kumimoji="0" lang="fa-IR" altLang="zh-TW" sz="2400">
                <a:ea typeface="Microsoft JhengHei" panose="020B0604030504040204" pitchFamily="34" charset="-120"/>
                <a:cs typeface="B Nazanin" panose="00000400000000000000" pitchFamily="2" charset="-78"/>
              </a:rPr>
              <a:t> ذره </a:t>
            </a:r>
            <a:r>
              <a:rPr kumimoji="0" lang="en-US" altLang="zh-TW" sz="2400">
                <a:ea typeface="Microsoft JhengHei" panose="020B0604030504040204" pitchFamily="34" charset="-120"/>
                <a:cs typeface="B Nazanin" panose="00000400000000000000" pitchFamily="2" charset="-78"/>
              </a:rPr>
              <a:t>i</a:t>
            </a:r>
            <a:r>
              <a:rPr kumimoji="0" lang="fa-IR" altLang="zh-TW" sz="2400">
                <a:ea typeface="Microsoft JhengHei" panose="020B0604030504040204" pitchFamily="34" charset="-120"/>
                <a:cs typeface="B Nazanin" panose="00000400000000000000" pitchFamily="2" charset="-78"/>
              </a:rPr>
              <a:t> در زمان </a:t>
            </a:r>
            <a:r>
              <a:rPr kumimoji="0" lang="en-US" altLang="zh-TW" sz="2400">
                <a:ea typeface="Microsoft JhengHei" panose="020B0604030504040204" pitchFamily="34" charset="-120"/>
                <a:cs typeface="B Nazanin" panose="00000400000000000000" pitchFamily="2" charset="-78"/>
              </a:rPr>
              <a:t>t</a:t>
            </a:r>
            <a:r>
              <a:rPr kumimoji="0" lang="fa-IR" altLang="zh-TW" sz="2400">
                <a:ea typeface="Microsoft JhengHei" panose="020B0604030504040204" pitchFamily="34" charset="-120"/>
                <a:cs typeface="B Nazanin" panose="00000400000000000000" pitchFamily="2" charset="-78"/>
              </a:rPr>
              <a:t> باشد، </a:t>
            </a:r>
            <a:endParaRPr kumimoji="0" lang="en-US" altLang="zh-TW" sz="2400">
              <a:ea typeface="Microsoft JhengHei" panose="020B0604030504040204" pitchFamily="34" charset="-120"/>
              <a:cs typeface="B Nazanin" panose="00000400000000000000" pitchFamily="2" charset="-78"/>
            </a:endParaRPr>
          </a:p>
          <a:p>
            <a:pPr algn="justLow" rtl="1" eaLnBrk="1" hangingPunct="1"/>
            <a:r>
              <a:rPr kumimoji="0" lang="fa-IR" altLang="zh-TW" sz="2400">
                <a:ea typeface="Microsoft JhengHei" panose="020B0604030504040204" pitchFamily="34" charset="-120"/>
                <a:cs typeface="B Nazanin" panose="00000400000000000000" pitchFamily="2" charset="-78"/>
              </a:rPr>
              <a:t>و   </a:t>
            </a:r>
            <a:r>
              <a:rPr kumimoji="0" lang="en-US" altLang="zh-TW" sz="2400">
                <a:ea typeface="Microsoft JhengHei" panose="020B0604030504040204" pitchFamily="34" charset="-120"/>
                <a:cs typeface="B Nazanin" panose="00000400000000000000" pitchFamily="2" charset="-78"/>
              </a:rPr>
              <a:t>v</a:t>
            </a:r>
            <a:r>
              <a:rPr kumimoji="0" lang="en-US" altLang="zh-TW" sz="2400" baseline="-30000">
                <a:ea typeface="Microsoft JhengHei" panose="020B0604030504040204" pitchFamily="34" charset="-120"/>
                <a:cs typeface="B Nazanin" panose="00000400000000000000" pitchFamily="2" charset="-78"/>
              </a:rPr>
              <a:t>i</a:t>
            </a:r>
            <a:r>
              <a:rPr kumimoji="0" lang="en-US" altLang="zh-TW" sz="2400" baseline="30000">
                <a:ea typeface="Microsoft JhengHei" panose="020B0604030504040204" pitchFamily="34" charset="-120"/>
                <a:cs typeface="B Nazanin" panose="00000400000000000000" pitchFamily="2" charset="-78"/>
              </a:rPr>
              <a:t>d</a:t>
            </a:r>
            <a:r>
              <a:rPr kumimoji="0" lang="en-US" altLang="zh-TW" sz="2400">
                <a:ea typeface="Microsoft JhengHei" panose="020B0604030504040204" pitchFamily="34" charset="-120"/>
                <a:cs typeface="B Nazanin" panose="00000400000000000000" pitchFamily="2" charset="-78"/>
              </a:rPr>
              <a:t>(t)</a:t>
            </a:r>
            <a:r>
              <a:rPr kumimoji="0" lang="fa-IR" altLang="zh-TW" sz="2400">
                <a:ea typeface="Microsoft JhengHei" panose="020B0604030504040204" pitchFamily="34" charset="-120"/>
                <a:cs typeface="B Nazanin" panose="00000400000000000000" pitchFamily="2" charset="-78"/>
              </a:rPr>
              <a:t> بعد </a:t>
            </a:r>
            <a:r>
              <a:rPr kumimoji="0" lang="en-US" altLang="zh-TW" sz="2400">
                <a:ea typeface="Microsoft JhengHei" panose="020B0604030504040204" pitchFamily="34" charset="-120"/>
                <a:cs typeface="B Nazanin" panose="00000400000000000000" pitchFamily="2" charset="-78"/>
              </a:rPr>
              <a:t>d</a:t>
            </a:r>
            <a:r>
              <a:rPr kumimoji="0" lang="fa-IR" altLang="zh-TW" sz="2400">
                <a:ea typeface="Microsoft JhengHei" panose="020B0604030504040204" pitchFamily="34" charset="-120"/>
                <a:cs typeface="B Nazanin" panose="00000400000000000000" pitchFamily="2" charset="-78"/>
              </a:rPr>
              <a:t> سرعت ذره </a:t>
            </a:r>
            <a:r>
              <a:rPr kumimoji="0" lang="en-US" altLang="zh-TW" sz="2400">
                <a:ea typeface="Microsoft JhengHei" panose="020B0604030504040204" pitchFamily="34" charset="-120"/>
                <a:cs typeface="B Nazanin" panose="00000400000000000000" pitchFamily="2" charset="-78"/>
              </a:rPr>
              <a:t>i</a:t>
            </a:r>
            <a:r>
              <a:rPr kumimoji="0" lang="fa-IR" altLang="zh-TW" sz="2400">
                <a:ea typeface="Microsoft JhengHei" panose="020B0604030504040204" pitchFamily="34" charset="-120"/>
                <a:cs typeface="B Nazanin" panose="00000400000000000000" pitchFamily="2" charset="-78"/>
              </a:rPr>
              <a:t> در زمان </a:t>
            </a:r>
            <a:r>
              <a:rPr kumimoji="0" lang="en-US" altLang="zh-TW" sz="2400">
                <a:ea typeface="Microsoft JhengHei" panose="020B0604030504040204" pitchFamily="34" charset="-120"/>
                <a:cs typeface="B Nazanin" panose="00000400000000000000" pitchFamily="2" charset="-78"/>
              </a:rPr>
              <a:t>t</a:t>
            </a:r>
            <a:r>
              <a:rPr kumimoji="0" lang="fa-IR" altLang="zh-TW" sz="2400">
                <a:ea typeface="Microsoft JhengHei" panose="020B0604030504040204" pitchFamily="34" charset="-120"/>
                <a:cs typeface="B Nazanin" panose="00000400000000000000" pitchFamily="2" charset="-78"/>
              </a:rPr>
              <a:t>  باشد،</a:t>
            </a:r>
          </a:p>
          <a:p>
            <a:pPr algn="justLow" rtl="1" eaLnBrk="1" hangingPunct="1"/>
            <a:r>
              <a:rPr kumimoji="0" lang="fa-IR" altLang="zh-TW" sz="2400">
                <a:ea typeface="Microsoft JhengHei" panose="020B0604030504040204" pitchFamily="34" charset="-120"/>
                <a:cs typeface="B Nazanin" panose="00000400000000000000" pitchFamily="2" charset="-78"/>
              </a:rPr>
              <a:t>موقعيت ذره با جمع شدن با سرعت به روزرسانی می شود.</a:t>
            </a:r>
            <a:endParaRPr kumimoji="0" lang="en-US" altLang="zh-TW" sz="2400">
              <a:ea typeface="Microsoft JhengHei" panose="020B0604030504040204" pitchFamily="34" charset="-120"/>
            </a:endParaRPr>
          </a:p>
          <a:p>
            <a:pPr algn="justLow" rtl="1"/>
            <a:endParaRPr kumimoji="0" lang="fa-IR" altLang="zh-TW" sz="2400">
              <a:cs typeface="B Nazanin" panose="00000400000000000000" pitchFamily="2" charset="-78"/>
            </a:endParaRPr>
          </a:p>
        </p:txBody>
      </p:sp>
      <p:graphicFrame>
        <p:nvGraphicFramePr>
          <p:cNvPr id="33797" name="Object 4"/>
          <p:cNvGraphicFramePr>
            <a:graphicFrameLocks noChangeAspect="1"/>
          </p:cNvGraphicFramePr>
          <p:nvPr/>
        </p:nvGraphicFramePr>
        <p:xfrm>
          <a:off x="500063" y="4508500"/>
          <a:ext cx="7935912" cy="1065213"/>
        </p:xfrm>
        <a:graphic>
          <a:graphicData uri="http://schemas.openxmlformats.org/presentationml/2006/ole">
            <mc:AlternateContent xmlns:mc="http://schemas.openxmlformats.org/markup-compatibility/2006">
              <mc:Choice xmlns:v="urn:schemas-microsoft-com:vml" Requires="v">
                <p:oleObj spid="_x0000_s33799" name="Equation" r:id="rId3" imgW="1701800" imgH="228600" progId="Equation.3">
                  <p:embed/>
                </p:oleObj>
              </mc:Choice>
              <mc:Fallback>
                <p:oleObj name="Equation" r:id="rId3" imgW="17018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63" y="4508500"/>
                        <a:ext cx="7935912" cy="106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8" name="Rectangle 3"/>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algn="r" rtl="1" eaLnBrk="1" hangingPunct="1"/>
            <a:r>
              <a:rPr lang="fa-IR" sz="2000" smtClean="0">
                <a:cs typeface="B Nazanin" panose="00000400000000000000" pitchFamily="2" charset="-78"/>
              </a:rPr>
              <a:t>شرط توقف.</a:t>
            </a:r>
          </a:p>
          <a:p>
            <a:pPr algn="r" rtl="1" eaLnBrk="1" hangingPunct="1"/>
            <a:r>
              <a:rPr lang="fa-IR" sz="2000" smtClean="0">
                <a:cs typeface="B Nazanin" panose="00000400000000000000" pitchFamily="2" charset="-78"/>
              </a:rPr>
              <a:t> الف- توقف پس از تعداد تکرارهای مشخص: در اين مورد الگوريتم پس از تعداد مشخصی از تکرارها متوقف ﻣﯽشود.</a:t>
            </a:r>
          </a:p>
          <a:p>
            <a:pPr algn="r" rtl="1" eaLnBrk="1" hangingPunct="1"/>
            <a:r>
              <a:rPr lang="fa-IR" sz="2000" smtClean="0">
                <a:cs typeface="B Nazanin" panose="00000400000000000000" pitchFamily="2" charset="-78"/>
              </a:rPr>
              <a:t> ب- توقف پس از رسيدن به يک دقت معين: در اين مورد الگوريتم پس از کشف جواب با يک دقت معين متوقف ﻣﯽشود. </a:t>
            </a:r>
          </a:p>
          <a:p>
            <a:pPr algn="r" rtl="1" eaLnBrk="1" hangingPunct="1"/>
            <a:r>
              <a:rPr lang="fa-IR" sz="2000" smtClean="0">
                <a:cs typeface="B Nazanin" panose="00000400000000000000" pitchFamily="2" charset="-78"/>
              </a:rPr>
              <a:t>ج- توقف پس از رکود جمعيت: الگوريتم پس از اين که با تکرار آن هيچ بهبودی مشاهده نشود متوقف ﻣﯽشود. </a:t>
            </a:r>
          </a:p>
          <a:p>
            <a:pPr algn="r" rtl="1" eaLnBrk="1" hangingPunct="1"/>
            <a:r>
              <a:rPr lang="fa-IR" sz="2000" smtClean="0">
                <a:cs typeface="B Nazanin" panose="00000400000000000000" pitchFamily="2" charset="-78"/>
              </a:rPr>
              <a:t>د- توقف پس از متمرکز شدن جمعيت حول بهينه موجود: تحت اين شرط، چنانچه الگوريتم پس از اينکه فاصله دورترين ذره از بهينه کشف شده از حد معينی کمتر شود، متوقف ﻣﯽشود. اين حد به صورت مقياسی از ابعاد فضا قابل تعريف است.</a:t>
            </a:r>
          </a:p>
          <a:p>
            <a:pPr algn="r" rtl="1" eaLnBrk="1" hangingPunct="1"/>
            <a:r>
              <a:rPr lang="fa-IR" sz="2000" smtClean="0">
                <a:cs typeface="B Nazanin" panose="00000400000000000000" pitchFamily="2" charset="-78"/>
              </a:rPr>
              <a:t>ه- توقف پس از رشد کم تابع هدف در محل بهينه کشف شده: در اين حالت پس از اينکه نرخ تغيير مقدار بهينه در دو تکرار متوالی از حد ε کمتر شود، الگوريتم متوقف ﻣﯽشود.</a:t>
            </a:r>
            <a:endParaRPr lang="en-US" sz="2000" smtClean="0">
              <a:cs typeface="B Nazanin" panose="00000400000000000000" pitchFamily="2" charset="-78"/>
            </a:endParaRPr>
          </a:p>
          <a:p>
            <a:pPr algn="r" rtl="1" eaLnBrk="1" hangingPunct="1"/>
            <a:endParaRPr lang="en-US" sz="2000"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Stopping criteria</a:t>
            </a:r>
            <a:endParaRPr lang="en-US" dirty="0">
              <a:ea typeface="+mj-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內容版面配置區 1"/>
          <p:cNvSpPr>
            <a:spLocks noGrp="1"/>
          </p:cNvSpPr>
          <p:nvPr>
            <p:ph idx="1"/>
          </p:nvPr>
        </p:nvSpPr>
        <p:spPr/>
        <p:txBody>
          <a:bodyPr/>
          <a:lstStyle/>
          <a:p>
            <a:pPr eaLnBrk="1" hangingPunct="1"/>
            <a:endParaRPr lang="zh-TW" altLang="en-US" smtClean="0"/>
          </a:p>
        </p:txBody>
      </p:sp>
      <p:sp>
        <p:nvSpPr>
          <p:cNvPr id="3" name="標題 2"/>
          <p:cNvSpPr>
            <a:spLocks noGrp="1"/>
          </p:cNvSpPr>
          <p:nvPr>
            <p:ph type="title"/>
          </p:nvPr>
        </p:nvSpPr>
        <p:spPr>
          <a:xfrm>
            <a:off x="457200" y="274638"/>
            <a:ext cx="2984401" cy="1143000"/>
          </a:xfrm>
        </p:spPr>
        <p:txBody>
          <a:bodyPr>
            <a:normAutofit fontScale="90000"/>
            <a:scene3d>
              <a:camera prst="orthographicFront"/>
              <a:lightRig rig="soft" dir="t"/>
            </a:scene3d>
          </a:bodyPr>
          <a:lstStyle/>
          <a:p>
            <a:pPr eaLnBrk="1" fontAlgn="auto" hangingPunct="1">
              <a:spcAft>
                <a:spcPts val="0"/>
              </a:spcAft>
              <a:defRPr/>
            </a:pPr>
            <a:r>
              <a:rPr lang="en-US" altLang="zh-TW" dirty="0" smtClean="0">
                <a:ea typeface="+mj-ea"/>
              </a:rPr>
              <a:t>PSO flowchart</a:t>
            </a:r>
            <a:endParaRPr lang="zh-TW" altLang="en-US" dirty="0">
              <a:ea typeface="+mj-ea"/>
            </a:endParaRPr>
          </a:p>
        </p:txBody>
      </p:sp>
      <p:sp>
        <p:nvSpPr>
          <p:cNvPr id="4" name="Oval 3"/>
          <p:cNvSpPr/>
          <p:nvPr/>
        </p:nvSpPr>
        <p:spPr>
          <a:xfrm>
            <a:off x="4176713" y="361950"/>
            <a:ext cx="790575" cy="3587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start</a:t>
            </a:r>
          </a:p>
        </p:txBody>
      </p:sp>
      <p:sp>
        <p:nvSpPr>
          <p:cNvPr id="5" name="Rounded Rectangle 4"/>
          <p:cNvSpPr/>
          <p:nvPr/>
        </p:nvSpPr>
        <p:spPr>
          <a:xfrm>
            <a:off x="3419475" y="908050"/>
            <a:ext cx="2376488"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Parameter setting</a:t>
            </a:r>
          </a:p>
        </p:txBody>
      </p:sp>
      <p:sp>
        <p:nvSpPr>
          <p:cNvPr id="11" name="Rounded Rectangle 10"/>
          <p:cNvSpPr/>
          <p:nvPr/>
        </p:nvSpPr>
        <p:spPr>
          <a:xfrm>
            <a:off x="3276600" y="1557338"/>
            <a:ext cx="2735263" cy="576262"/>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Population initialization</a:t>
            </a:r>
          </a:p>
        </p:txBody>
      </p:sp>
      <p:sp>
        <p:nvSpPr>
          <p:cNvPr id="12" name="Rounded Rectangle 11"/>
          <p:cNvSpPr/>
          <p:nvPr/>
        </p:nvSpPr>
        <p:spPr>
          <a:xfrm>
            <a:off x="3708400" y="2276475"/>
            <a:ext cx="1871663"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Evaluation</a:t>
            </a:r>
          </a:p>
        </p:txBody>
      </p:sp>
      <p:sp>
        <p:nvSpPr>
          <p:cNvPr id="13" name="Rounded Rectangle 12"/>
          <p:cNvSpPr/>
          <p:nvPr/>
        </p:nvSpPr>
        <p:spPr>
          <a:xfrm>
            <a:off x="2828925" y="2924175"/>
            <a:ext cx="3529013"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Updating </a:t>
            </a:r>
            <a:r>
              <a:rPr lang="en-US" sz="1600" dirty="0" err="1"/>
              <a:t>Pbesti</a:t>
            </a:r>
            <a:r>
              <a:rPr lang="en-US" sz="1600" dirty="0"/>
              <a:t> and </a:t>
            </a:r>
            <a:r>
              <a:rPr lang="en-US" sz="1600" dirty="0" err="1"/>
              <a:t>Gbest</a:t>
            </a:r>
            <a:endParaRPr lang="en-US" sz="1600" dirty="0"/>
          </a:p>
        </p:txBody>
      </p:sp>
      <p:sp>
        <p:nvSpPr>
          <p:cNvPr id="14" name="Rounded Rectangle 13"/>
          <p:cNvSpPr/>
          <p:nvPr/>
        </p:nvSpPr>
        <p:spPr>
          <a:xfrm>
            <a:off x="2640013" y="3573463"/>
            <a:ext cx="3863975"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Velocity calculation for each particle</a:t>
            </a:r>
          </a:p>
        </p:txBody>
      </p:sp>
      <p:sp>
        <p:nvSpPr>
          <p:cNvPr id="15" name="Rounded Rectangle 14"/>
          <p:cNvSpPr/>
          <p:nvPr/>
        </p:nvSpPr>
        <p:spPr>
          <a:xfrm>
            <a:off x="2654300" y="4437063"/>
            <a:ext cx="3862388"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Updating position of each particle</a:t>
            </a:r>
          </a:p>
        </p:txBody>
      </p:sp>
      <p:sp>
        <p:nvSpPr>
          <p:cNvPr id="9" name="Diamond 8"/>
          <p:cNvSpPr/>
          <p:nvPr/>
        </p:nvSpPr>
        <p:spPr>
          <a:xfrm>
            <a:off x="3635375" y="5229225"/>
            <a:ext cx="1873250" cy="1152525"/>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Stopping criteria?</a:t>
            </a:r>
          </a:p>
        </p:txBody>
      </p:sp>
      <p:cxnSp>
        <p:nvCxnSpPr>
          <p:cNvPr id="16" name="Straight Arrow Connector 15"/>
          <p:cNvCxnSpPr>
            <a:stCxn id="5" idx="2"/>
          </p:cNvCxnSpPr>
          <p:nvPr/>
        </p:nvCxnSpPr>
        <p:spPr>
          <a:xfrm>
            <a:off x="4608513" y="1412875"/>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1" name="Straight Arrow Connector 20"/>
          <p:cNvCxnSpPr/>
          <p:nvPr/>
        </p:nvCxnSpPr>
        <p:spPr>
          <a:xfrm>
            <a:off x="4608513" y="2133600"/>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2" name="Straight Arrow Connector 21"/>
          <p:cNvCxnSpPr/>
          <p:nvPr/>
        </p:nvCxnSpPr>
        <p:spPr>
          <a:xfrm>
            <a:off x="4572000" y="2781300"/>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3" name="Straight Arrow Connector 22"/>
          <p:cNvCxnSpPr/>
          <p:nvPr/>
        </p:nvCxnSpPr>
        <p:spPr>
          <a:xfrm>
            <a:off x="4575175" y="3429000"/>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5" name="Straight Arrow Connector 24"/>
          <p:cNvCxnSpPr>
            <a:endCxn id="15" idx="0"/>
          </p:cNvCxnSpPr>
          <p:nvPr/>
        </p:nvCxnSpPr>
        <p:spPr>
          <a:xfrm>
            <a:off x="4572000" y="4221163"/>
            <a:ext cx="12700" cy="21590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6" name="Straight Arrow Connector 25"/>
          <p:cNvCxnSpPr/>
          <p:nvPr/>
        </p:nvCxnSpPr>
        <p:spPr>
          <a:xfrm>
            <a:off x="4586288" y="5084763"/>
            <a:ext cx="0" cy="144462"/>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7" name="Straight Arrow Connector 26"/>
          <p:cNvCxnSpPr/>
          <p:nvPr/>
        </p:nvCxnSpPr>
        <p:spPr>
          <a:xfrm>
            <a:off x="1403350" y="2565400"/>
            <a:ext cx="2305050"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9" name="Straight Connector 28"/>
          <p:cNvCxnSpPr>
            <a:stCxn id="9" idx="1"/>
          </p:cNvCxnSpPr>
          <p:nvPr/>
        </p:nvCxnSpPr>
        <p:spPr>
          <a:xfrm flipH="1">
            <a:off x="1403350" y="5805488"/>
            <a:ext cx="2232025"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31" name="Straight Connector 30"/>
          <p:cNvCxnSpPr/>
          <p:nvPr/>
        </p:nvCxnSpPr>
        <p:spPr>
          <a:xfrm flipV="1">
            <a:off x="1403350" y="2565400"/>
            <a:ext cx="0" cy="3240088"/>
          </a:xfrm>
          <a:prstGeom prst="line">
            <a:avLst/>
          </a:prstGeom>
        </p:spPr>
        <p:style>
          <a:lnRef idx="2">
            <a:schemeClr val="accent6"/>
          </a:lnRef>
          <a:fillRef idx="0">
            <a:schemeClr val="accent6"/>
          </a:fillRef>
          <a:effectRef idx="1">
            <a:schemeClr val="accent6"/>
          </a:effectRef>
          <a:fontRef idx="minor">
            <a:schemeClr val="tx1"/>
          </a:fontRef>
        </p:style>
      </p:cxnSp>
      <p:cxnSp>
        <p:nvCxnSpPr>
          <p:cNvPr id="34" name="Straight Arrow Connector 33"/>
          <p:cNvCxnSpPr/>
          <p:nvPr/>
        </p:nvCxnSpPr>
        <p:spPr>
          <a:xfrm>
            <a:off x="4572000" y="765175"/>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35" name="Oval 34"/>
          <p:cNvSpPr/>
          <p:nvPr/>
        </p:nvSpPr>
        <p:spPr>
          <a:xfrm>
            <a:off x="5962650" y="5624513"/>
            <a:ext cx="1057275" cy="3603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output</a:t>
            </a:r>
          </a:p>
        </p:txBody>
      </p:sp>
      <p:cxnSp>
        <p:nvCxnSpPr>
          <p:cNvPr id="37" name="Straight Arrow Connector 36"/>
          <p:cNvCxnSpPr>
            <a:endCxn id="35" idx="2"/>
          </p:cNvCxnSpPr>
          <p:nvPr/>
        </p:nvCxnSpPr>
        <p:spPr>
          <a:xfrm>
            <a:off x="5508625" y="5805488"/>
            <a:ext cx="454025" cy="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4000"/>
            <a:ext cx="8229600" cy="1143000"/>
          </a:xfrm>
        </p:spPr>
        <p:txBody>
          <a:bodyPr/>
          <a:lstStyle/>
          <a:p>
            <a:pPr marL="54864" algn="r" rtl="1" eaLnBrk="1" fontAlgn="auto" hangingPunct="1">
              <a:spcAft>
                <a:spcPts val="0"/>
              </a:spcAft>
              <a:defRPr/>
            </a:pPr>
            <a:r>
              <a:rPr lang="fa-IR" dirty="0" smtClean="0">
                <a:solidFill>
                  <a:schemeClr val="tx2">
                    <a:tint val="100000"/>
                    <a:shade val="90000"/>
                    <a:satMod val="250000"/>
                    <a:alpha val="100000"/>
                  </a:schemeClr>
                </a:solidFill>
                <a:cs typeface="B Zar" panose="00000400000000000000" pitchFamily="2" charset="-78"/>
              </a:rPr>
              <a:t>بررسی دقیق تر رابطه بروز رسانی سرعت ذرات</a:t>
            </a:r>
            <a:endParaRPr lang="pt-PT" u="sng" dirty="0">
              <a:solidFill>
                <a:schemeClr val="tx2">
                  <a:tint val="100000"/>
                  <a:shade val="90000"/>
                  <a:satMod val="250000"/>
                  <a:alpha val="100000"/>
                </a:schemeClr>
              </a:solidFill>
            </a:endParaRPr>
          </a:p>
        </p:txBody>
      </p:sp>
      <p:sp>
        <p:nvSpPr>
          <p:cNvPr id="15" name="Rectangle 4"/>
          <p:cNvSpPr txBox="1">
            <a:spLocks noChangeArrowheads="1"/>
          </p:cNvSpPr>
          <p:nvPr/>
        </p:nvSpPr>
        <p:spPr>
          <a:xfrm>
            <a:off x="388938" y="1309688"/>
            <a:ext cx="7356475" cy="1006475"/>
          </a:xfrm>
          <a:prstGeom prst="rect">
            <a:avLst/>
          </a:prstGeom>
        </p:spPr>
        <p:txBody>
          <a:bodyPr>
            <a:normAutofit/>
          </a:bodyPr>
          <a:lstStyle/>
          <a:p>
            <a:pPr marL="292100" indent="-292100" fontAlgn="auto">
              <a:spcAft>
                <a:spcPts val="0"/>
              </a:spcAft>
              <a:buClr>
                <a:schemeClr val="accent1"/>
              </a:buClr>
              <a:buSzPct val="70000"/>
              <a:defRPr/>
            </a:pPr>
            <a:r>
              <a:rPr lang="en-US" sz="2400" b="1" dirty="0">
                <a:latin typeface="Book Antiqua" pitchFamily="18" charset="0"/>
              </a:rPr>
              <a:t>	</a:t>
            </a:r>
            <a:r>
              <a:rPr lang="en-US" sz="2400" dirty="0">
                <a:latin typeface="+mj-lt"/>
              </a:rPr>
              <a:t>Particle’s velocity:</a:t>
            </a:r>
          </a:p>
          <a:p>
            <a:pPr marL="292100" indent="-292100" fontAlgn="auto">
              <a:spcBef>
                <a:spcPts val="0"/>
              </a:spcBef>
              <a:spcAft>
                <a:spcPts val="0"/>
              </a:spcAft>
              <a:buClr>
                <a:schemeClr val="accent1"/>
              </a:buClr>
              <a:buSzPct val="70000"/>
              <a:buFont typeface="Wingdings 2"/>
              <a:buChar char=""/>
              <a:defRPr/>
            </a:pPr>
            <a:endParaRPr lang="en-US" sz="2400" dirty="0">
              <a:solidFill>
                <a:schemeClr val="hlink"/>
              </a:solidFill>
              <a:latin typeface="Book Antiqua" pitchFamily="18" charset="0"/>
            </a:endParaRPr>
          </a:p>
        </p:txBody>
      </p:sp>
      <p:sp>
        <p:nvSpPr>
          <p:cNvPr id="36868" name="Text Box 2"/>
          <p:cNvSpPr txBox="1">
            <a:spLocks noChangeArrowheads="1"/>
          </p:cNvSpPr>
          <p:nvPr/>
        </p:nvSpPr>
        <p:spPr bwMode="auto">
          <a:xfrm>
            <a:off x="4067175" y="3519488"/>
            <a:ext cx="4608513" cy="646112"/>
          </a:xfrm>
          <a:prstGeom prst="rect">
            <a:avLst/>
          </a:prstGeom>
          <a:noFill/>
          <a:ln w="9525">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buClr>
                <a:schemeClr val="accent1"/>
              </a:buClr>
              <a:buFont typeface="Arial" panose="020B0604020202020204" pitchFamily="34" charset="0"/>
              <a:buChar char="•"/>
            </a:pPr>
            <a:r>
              <a:rPr lang="en-US" altLang="en-US" b="1">
                <a:latin typeface="Book Antiqua" panose="02040602050305030304" pitchFamily="18" charset="0"/>
                <a:cs typeface="Arial" panose="020B0604020202020204" pitchFamily="34" charset="0"/>
              </a:rPr>
              <a:t>Makes the particle move in the same direction and with the same velocity</a:t>
            </a:r>
          </a:p>
        </p:txBody>
      </p:sp>
      <p:grpSp>
        <p:nvGrpSpPr>
          <p:cNvPr id="36869" name="Group 5"/>
          <p:cNvGrpSpPr>
            <a:grpSpLocks/>
          </p:cNvGrpSpPr>
          <p:nvPr/>
        </p:nvGrpSpPr>
        <p:grpSpPr bwMode="auto">
          <a:xfrm>
            <a:off x="468313" y="3500438"/>
            <a:ext cx="3246437" cy="2489200"/>
            <a:chOff x="96" y="1515"/>
            <a:chExt cx="2045" cy="1568"/>
          </a:xfrm>
        </p:grpSpPr>
        <p:sp>
          <p:nvSpPr>
            <p:cNvPr id="18" name="Oval 6"/>
            <p:cNvSpPr>
              <a:spLocks noChangeArrowheads="1"/>
            </p:cNvSpPr>
            <p:nvPr/>
          </p:nvSpPr>
          <p:spPr bwMode="auto">
            <a:xfrm>
              <a:off x="96" y="2098"/>
              <a:ext cx="384" cy="384"/>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fontAlgn="auto">
                <a:spcBef>
                  <a:spcPts val="0"/>
                </a:spcBef>
                <a:spcAft>
                  <a:spcPts val="0"/>
                </a:spcAft>
                <a:defRPr/>
              </a:pPr>
              <a:endParaRPr lang="en-US"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9" name="Line 7"/>
            <p:cNvSpPr>
              <a:spLocks noChangeShapeType="1"/>
            </p:cNvSpPr>
            <p:nvPr/>
          </p:nvSpPr>
          <p:spPr bwMode="auto">
            <a:xfrm flipV="1">
              <a:off x="459" y="1644"/>
              <a:ext cx="590" cy="499"/>
            </a:xfrm>
            <a:prstGeom prst="line">
              <a:avLst/>
            </a:prstGeom>
            <a:ln>
              <a:headEnd/>
              <a:tailEnd type="triangle" w="med" len="med"/>
            </a:ln>
          </p:spPr>
          <p:style>
            <a:lnRef idx="2">
              <a:schemeClr val="dk1"/>
            </a:lnRef>
            <a:fillRef idx="1">
              <a:schemeClr val="lt1"/>
            </a:fillRef>
            <a:effectRef idx="0">
              <a:schemeClr val="dk1"/>
            </a:effectRef>
            <a:fontRef idx="minor">
              <a:schemeClr val="dk1"/>
            </a:fontRef>
          </p:style>
          <p:txBody>
            <a:bodyPr/>
            <a:lstStyle/>
            <a:p>
              <a:pPr fontAlgn="auto">
                <a:spcBef>
                  <a:spcPts val="0"/>
                </a:spcBef>
                <a:spcAft>
                  <a:spcPts val="0"/>
                </a:spcAft>
                <a:defRPr/>
              </a:pPr>
              <a:endParaRPr lang="pt-PT"/>
            </a:p>
          </p:txBody>
        </p:sp>
        <p:sp>
          <p:nvSpPr>
            <p:cNvPr id="20" name="Text Box 8"/>
            <p:cNvSpPr txBox="1">
              <a:spLocks noChangeArrowheads="1"/>
            </p:cNvSpPr>
            <p:nvPr/>
          </p:nvSpPr>
          <p:spPr bwMode="auto">
            <a:xfrm>
              <a:off x="1199" y="1515"/>
              <a:ext cx="644" cy="25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algn="ctr" fontAlgn="auto">
                <a:spcBef>
                  <a:spcPts val="0"/>
                </a:spcBef>
                <a:spcAft>
                  <a:spcPts val="0"/>
                </a:spcAft>
                <a:defRPr/>
              </a:pPr>
              <a:r>
                <a:rPr lang="en-US" sz="2000" b="1" dirty="0">
                  <a:solidFill>
                    <a:schemeClr val="accent1">
                      <a:lumMod val="75000"/>
                    </a:schemeClr>
                  </a:solidFill>
                  <a:cs typeface="Arial" charset="0"/>
                </a:rPr>
                <a:t>1</a:t>
              </a:r>
              <a:r>
                <a:rPr lang="fa-IR" sz="2000" b="1" dirty="0">
                  <a:solidFill>
                    <a:schemeClr val="accent1">
                      <a:lumMod val="75000"/>
                    </a:schemeClr>
                  </a:solidFill>
                  <a:cs typeface="B Zar" panose="00000400000000000000" pitchFamily="2" charset="-78"/>
                </a:rPr>
                <a:t>اینرسی</a:t>
              </a:r>
              <a:r>
                <a:rPr lang="fa-IR" sz="2000" b="1" dirty="0">
                  <a:solidFill>
                    <a:schemeClr val="accent1">
                      <a:lumMod val="75000"/>
                    </a:schemeClr>
                  </a:solidFill>
                </a:rPr>
                <a:t> </a:t>
              </a:r>
              <a:endParaRPr lang="en-US" sz="2000" b="1" dirty="0">
                <a:solidFill>
                  <a:schemeClr val="accent1">
                    <a:lumMod val="75000"/>
                  </a:schemeClr>
                </a:solidFill>
                <a:cs typeface="Arial" charset="0"/>
              </a:endParaRPr>
            </a:p>
          </p:txBody>
        </p:sp>
        <p:sp>
          <p:nvSpPr>
            <p:cNvPr id="21" name="Line 9"/>
            <p:cNvSpPr>
              <a:spLocks noChangeShapeType="1"/>
            </p:cNvSpPr>
            <p:nvPr/>
          </p:nvSpPr>
          <p:spPr bwMode="auto">
            <a:xfrm>
              <a:off x="504" y="2324"/>
              <a:ext cx="544" cy="29"/>
            </a:xfrm>
            <a:prstGeom prst="line">
              <a:avLst/>
            </a:prstGeom>
            <a:ln>
              <a:headEnd/>
              <a:tailEnd type="triangle" w="med" len="med"/>
            </a:ln>
          </p:spPr>
          <p:style>
            <a:lnRef idx="2">
              <a:schemeClr val="dk1"/>
            </a:lnRef>
            <a:fillRef idx="1">
              <a:schemeClr val="lt1"/>
            </a:fillRef>
            <a:effectRef idx="0">
              <a:schemeClr val="dk1"/>
            </a:effectRef>
            <a:fontRef idx="minor">
              <a:schemeClr val="dk1"/>
            </a:fontRef>
          </p:style>
          <p:txBody>
            <a:bodyPr/>
            <a:lstStyle/>
            <a:p>
              <a:pPr fontAlgn="auto">
                <a:spcBef>
                  <a:spcPts val="0"/>
                </a:spcBef>
                <a:spcAft>
                  <a:spcPts val="0"/>
                </a:spcAft>
                <a:defRPr/>
              </a:pPr>
              <a:endParaRPr lang="pt-PT"/>
            </a:p>
          </p:txBody>
        </p:sp>
        <p:sp>
          <p:nvSpPr>
            <p:cNvPr id="22" name="Text Box 10"/>
            <p:cNvSpPr txBox="1">
              <a:spLocks noChangeArrowheads="1"/>
            </p:cNvSpPr>
            <p:nvPr/>
          </p:nvSpPr>
          <p:spPr bwMode="auto">
            <a:xfrm>
              <a:off x="1116" y="2169"/>
              <a:ext cx="1025" cy="25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2000" b="1" dirty="0">
                  <a:solidFill>
                    <a:schemeClr val="accent1">
                      <a:lumMod val="75000"/>
                    </a:schemeClr>
                  </a:solidFill>
                  <a:cs typeface="Arial" charset="0"/>
                </a:rPr>
                <a:t>2</a:t>
              </a:r>
              <a:r>
                <a:rPr lang="en-US" sz="2000" b="1" dirty="0">
                  <a:solidFill>
                    <a:schemeClr val="accent1">
                      <a:lumMod val="75000"/>
                    </a:schemeClr>
                  </a:solidFill>
                  <a:cs typeface="B Zar" panose="00000400000000000000" pitchFamily="2" charset="-78"/>
                </a:rPr>
                <a:t>. </a:t>
              </a:r>
              <a:r>
                <a:rPr lang="fa-IR" sz="2000" b="1" dirty="0">
                  <a:solidFill>
                    <a:schemeClr val="accent1">
                      <a:lumMod val="75000"/>
                    </a:schemeClr>
                  </a:solidFill>
                  <a:cs typeface="B Zar" panose="00000400000000000000" pitchFamily="2" charset="-78"/>
                </a:rPr>
                <a:t>اثر فردی</a:t>
              </a:r>
              <a:endParaRPr lang="en-US" sz="2000" b="1" dirty="0">
                <a:solidFill>
                  <a:schemeClr val="accent1">
                    <a:lumMod val="75000"/>
                  </a:schemeClr>
                </a:solidFill>
                <a:cs typeface="B Zar" panose="00000400000000000000" pitchFamily="2" charset="-78"/>
              </a:endParaRPr>
            </a:p>
          </p:txBody>
        </p:sp>
        <p:sp>
          <p:nvSpPr>
            <p:cNvPr id="23" name="Line 11"/>
            <p:cNvSpPr>
              <a:spLocks noChangeShapeType="1"/>
            </p:cNvSpPr>
            <p:nvPr/>
          </p:nvSpPr>
          <p:spPr bwMode="auto">
            <a:xfrm>
              <a:off x="459" y="2461"/>
              <a:ext cx="544" cy="544"/>
            </a:xfrm>
            <a:prstGeom prst="line">
              <a:avLst/>
            </a:prstGeom>
            <a:ln>
              <a:headEnd/>
              <a:tailEnd type="triangle" w="med" len="med"/>
            </a:ln>
          </p:spPr>
          <p:style>
            <a:lnRef idx="2">
              <a:schemeClr val="dk1"/>
            </a:lnRef>
            <a:fillRef idx="1">
              <a:schemeClr val="lt1"/>
            </a:fillRef>
            <a:effectRef idx="0">
              <a:schemeClr val="dk1"/>
            </a:effectRef>
            <a:fontRef idx="minor">
              <a:schemeClr val="dk1"/>
            </a:fontRef>
          </p:style>
          <p:txBody>
            <a:bodyPr/>
            <a:lstStyle/>
            <a:p>
              <a:pPr fontAlgn="auto">
                <a:spcBef>
                  <a:spcPts val="0"/>
                </a:spcBef>
                <a:spcAft>
                  <a:spcPts val="0"/>
                </a:spcAft>
                <a:defRPr/>
              </a:pPr>
              <a:endParaRPr lang="pt-PT"/>
            </a:p>
          </p:txBody>
        </p:sp>
        <p:sp>
          <p:nvSpPr>
            <p:cNvPr id="24" name="Text Box 12"/>
            <p:cNvSpPr txBox="1">
              <a:spLocks noChangeArrowheads="1"/>
            </p:cNvSpPr>
            <p:nvPr/>
          </p:nvSpPr>
          <p:spPr bwMode="auto">
            <a:xfrm>
              <a:off x="1098" y="2831"/>
              <a:ext cx="953" cy="25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2000" b="1" dirty="0">
                  <a:solidFill>
                    <a:schemeClr val="accent1">
                      <a:lumMod val="75000"/>
                    </a:schemeClr>
                  </a:solidFill>
                  <a:cs typeface="Arial" charset="0"/>
                </a:rPr>
                <a:t>3. </a:t>
              </a:r>
              <a:r>
                <a:rPr lang="fa-IR" sz="2000" b="1" dirty="0">
                  <a:solidFill>
                    <a:schemeClr val="accent1">
                      <a:lumMod val="75000"/>
                    </a:schemeClr>
                  </a:solidFill>
                  <a:cs typeface="B Zar" panose="00000400000000000000" pitchFamily="2" charset="-78"/>
                </a:rPr>
                <a:t>اثر جمعی</a:t>
              </a:r>
              <a:endParaRPr lang="en-US" sz="2000" b="1" dirty="0">
                <a:solidFill>
                  <a:schemeClr val="accent1">
                    <a:lumMod val="75000"/>
                  </a:schemeClr>
                </a:solidFill>
                <a:cs typeface="B Zar" panose="00000400000000000000" pitchFamily="2" charset="-78"/>
              </a:endParaRPr>
            </a:p>
          </p:txBody>
        </p:sp>
      </p:grpSp>
      <p:sp>
        <p:nvSpPr>
          <p:cNvPr id="36870" name="Text Box 13"/>
          <p:cNvSpPr txBox="1">
            <a:spLocks noChangeArrowheads="1"/>
          </p:cNvSpPr>
          <p:nvPr/>
        </p:nvSpPr>
        <p:spPr bwMode="auto">
          <a:xfrm>
            <a:off x="4067175" y="4327525"/>
            <a:ext cx="4608513" cy="1200150"/>
          </a:xfrm>
          <a:prstGeom prst="rect">
            <a:avLst/>
          </a:prstGeom>
          <a:noFill/>
          <a:ln w="9525">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buClr>
                <a:schemeClr val="accent1"/>
              </a:buClr>
              <a:buFont typeface="Arial" panose="020B0604020202020204" pitchFamily="34" charset="0"/>
              <a:buChar char="•"/>
            </a:pPr>
            <a:r>
              <a:rPr lang="en-US" altLang="en-US" b="1">
                <a:latin typeface="Book Antiqua" panose="02040602050305030304" pitchFamily="18" charset="0"/>
                <a:cs typeface="Arial" panose="020B0604020202020204" pitchFamily="34" charset="0"/>
              </a:rPr>
              <a:t>Improves the individual</a:t>
            </a:r>
          </a:p>
          <a:p>
            <a:pPr>
              <a:buClr>
                <a:schemeClr val="accent1"/>
              </a:buClr>
              <a:buFont typeface="Arial" panose="020B0604020202020204" pitchFamily="34" charset="0"/>
              <a:buChar char="•"/>
            </a:pPr>
            <a:r>
              <a:rPr lang="en-US" altLang="en-US" b="1">
                <a:latin typeface="Book Antiqua" panose="02040602050305030304" pitchFamily="18" charset="0"/>
                <a:cs typeface="Arial" panose="020B0604020202020204" pitchFamily="34" charset="0"/>
              </a:rPr>
              <a:t>Makes the particle return to a previous position, better than the current</a:t>
            </a:r>
          </a:p>
          <a:p>
            <a:pPr>
              <a:buClr>
                <a:schemeClr val="accent1"/>
              </a:buClr>
              <a:buFont typeface="Arial" panose="020B0604020202020204" pitchFamily="34" charset="0"/>
              <a:buChar char="•"/>
            </a:pPr>
            <a:r>
              <a:rPr lang="en-US" altLang="en-US" b="1">
                <a:latin typeface="Book Antiqua" panose="02040602050305030304" pitchFamily="18" charset="0"/>
                <a:cs typeface="Arial" panose="020B0604020202020204" pitchFamily="34" charset="0"/>
              </a:rPr>
              <a:t>Conservative</a:t>
            </a:r>
          </a:p>
        </p:txBody>
      </p:sp>
      <p:sp>
        <p:nvSpPr>
          <p:cNvPr id="36871" name="Text Box 14"/>
          <p:cNvSpPr txBox="1">
            <a:spLocks noChangeArrowheads="1"/>
          </p:cNvSpPr>
          <p:nvPr/>
        </p:nvSpPr>
        <p:spPr bwMode="auto">
          <a:xfrm>
            <a:off x="4067175" y="5662613"/>
            <a:ext cx="4608513" cy="646112"/>
          </a:xfrm>
          <a:prstGeom prst="rect">
            <a:avLst/>
          </a:prstGeom>
          <a:noFill/>
          <a:ln w="9525">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buClr>
                <a:schemeClr val="accent1"/>
              </a:buClr>
              <a:buFont typeface="Arial" panose="020B0604020202020204" pitchFamily="34" charset="0"/>
              <a:buChar char="•"/>
            </a:pPr>
            <a:r>
              <a:rPr lang="en-US" altLang="en-US" b="1">
                <a:latin typeface="Book Antiqua" panose="02040602050305030304" pitchFamily="18" charset="0"/>
                <a:cs typeface="Arial" panose="020B0604020202020204" pitchFamily="34" charset="0"/>
              </a:rPr>
              <a:t>Makes the particle follow the best neighbors direction</a:t>
            </a:r>
          </a:p>
        </p:txBody>
      </p:sp>
      <p:pic>
        <p:nvPicPr>
          <p:cNvPr id="16" name="Picture 2"/>
          <p:cNvPicPr>
            <a:picLocks noChangeAspect="1" noChangeArrowheads="1"/>
          </p:cNvPicPr>
          <p:nvPr/>
        </p:nvPicPr>
        <p:blipFill>
          <a:blip r:embed="rId2"/>
          <a:srcRect l="846" t="5287" r="1907" b="10127"/>
          <a:stretch>
            <a:fillRect/>
          </a:stretch>
        </p:blipFill>
        <p:spPr bwMode="auto">
          <a:xfrm>
            <a:off x="611188" y="2119313"/>
            <a:ext cx="8280400" cy="11525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4000"/>
            <a:ext cx="8229600" cy="1143000"/>
          </a:xfrm>
        </p:spPr>
        <p:txBody>
          <a:bodyPr/>
          <a:lstStyle/>
          <a:p>
            <a:pPr marL="54864" algn="r" rtl="1" eaLnBrk="1" fontAlgn="auto" hangingPunct="1">
              <a:spcAft>
                <a:spcPts val="0"/>
              </a:spcAft>
              <a:defRPr/>
            </a:pPr>
            <a:r>
              <a:rPr lang="fa-IR" dirty="0" smtClean="0">
                <a:solidFill>
                  <a:schemeClr val="tx2">
                    <a:tint val="100000"/>
                    <a:shade val="90000"/>
                    <a:satMod val="250000"/>
                    <a:alpha val="100000"/>
                  </a:schemeClr>
                </a:solidFill>
                <a:cs typeface="B Zar" panose="00000400000000000000" pitchFamily="2" charset="-78"/>
              </a:rPr>
              <a:t>کاوش و بهره وری در الگوریتم </a:t>
            </a:r>
            <a:r>
              <a:rPr lang="en-US" dirty="0">
                <a:solidFill>
                  <a:schemeClr val="tx2">
                    <a:tint val="100000"/>
                    <a:shade val="90000"/>
                    <a:satMod val="250000"/>
                    <a:alpha val="100000"/>
                  </a:schemeClr>
                </a:solidFill>
                <a:cs typeface="B Zar" panose="00000400000000000000" pitchFamily="2" charset="-78"/>
              </a:rPr>
              <a:t>PSO</a:t>
            </a:r>
            <a:endParaRPr lang="pt-PT" u="sng" dirty="0">
              <a:solidFill>
                <a:schemeClr val="tx2">
                  <a:tint val="100000"/>
                  <a:shade val="90000"/>
                  <a:satMod val="250000"/>
                  <a:alpha val="100000"/>
                </a:schemeClr>
              </a:solidFill>
            </a:endParaRPr>
          </a:p>
        </p:txBody>
      </p:sp>
      <p:sp>
        <p:nvSpPr>
          <p:cNvPr id="37891" name="Rectangle 3"/>
          <p:cNvSpPr txBox="1">
            <a:spLocks noChangeArrowheads="1"/>
          </p:cNvSpPr>
          <p:nvPr/>
        </p:nvSpPr>
        <p:spPr bwMode="auto">
          <a:xfrm>
            <a:off x="457200" y="1557338"/>
            <a:ext cx="8229600" cy="32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a:solidFill>
                  <a:schemeClr val="tx1"/>
                </a:solidFill>
                <a:latin typeface="Lucida Sans Unicode" panose="020B0602030504020204" pitchFamily="34" charset="0"/>
                <a:ea typeface="PMingLiU" pitchFamily="18" charset="-120"/>
              </a:defRPr>
            </a:lvl1pPr>
            <a:lvl2pPr marL="292100" indent="-29210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lvl="1" algn="just">
              <a:lnSpc>
                <a:spcPct val="150000"/>
              </a:lnSpc>
              <a:spcAft>
                <a:spcPts val="1200"/>
              </a:spcAft>
              <a:buClr>
                <a:schemeClr val="accent1"/>
              </a:buClr>
              <a:buSzPct val="70000"/>
              <a:buFont typeface="Wingdings 2" panose="05020102010507070707" pitchFamily="18" charset="2"/>
              <a:buChar char=""/>
            </a:pPr>
            <a:r>
              <a:rPr lang="en-US" altLang="en-US" sz="2400" b="1" u="sng">
                <a:latin typeface="Times New Roman" panose="02020603050405020304" pitchFamily="18" charset="0"/>
                <a:cs typeface="Times New Roman" panose="02020603050405020304" pitchFamily="18" charset="0"/>
              </a:rPr>
              <a:t>Diversification</a:t>
            </a:r>
            <a:r>
              <a:rPr lang="en-US" altLang="en-US" sz="2400" u="sng">
                <a:latin typeface="Times New Roman" panose="02020603050405020304" pitchFamily="18" charset="0"/>
                <a:cs typeface="Times New Roman" panose="02020603050405020304" pitchFamily="18" charset="0"/>
              </a:rPr>
              <a:t> </a:t>
            </a:r>
            <a:r>
              <a:rPr lang="fa-IR" altLang="en-US" sz="2400" u="sng">
                <a:latin typeface="Times New Roman" panose="02020603050405020304" pitchFamily="18" charset="0"/>
                <a:cs typeface="Times New Roman" panose="02020603050405020304" pitchFamily="18" charset="0"/>
              </a:rPr>
              <a:t> </a:t>
            </a:r>
            <a:r>
              <a:rPr lang="fa-IR" altLang="en-US" sz="2800" u="sng">
                <a:latin typeface="Times New Roman" panose="02020603050405020304" pitchFamily="18" charset="0"/>
                <a:cs typeface="B Zar" panose="00000400000000000000" pitchFamily="2" charset="-78"/>
              </a:rPr>
              <a:t>کاوش </a:t>
            </a:r>
            <a:r>
              <a:rPr lang="en-US" altLang="en-US" sz="2400" u="sng">
                <a:latin typeface="Times New Roman" panose="02020603050405020304" pitchFamily="18" charset="0"/>
                <a:cs typeface="B Zar" panose="00000400000000000000" pitchFamily="2" charset="-78"/>
              </a:rPr>
              <a:t>(= </a:t>
            </a:r>
            <a:r>
              <a:rPr lang="en-US" altLang="en-US" sz="2000" b="1" u="sng">
                <a:latin typeface="Times New Roman" panose="02020603050405020304" pitchFamily="18" charset="0"/>
                <a:cs typeface="B Zar" panose="00000400000000000000" pitchFamily="2" charset="-78"/>
              </a:rPr>
              <a:t>Exploration</a:t>
            </a:r>
            <a:r>
              <a:rPr lang="en-US" altLang="en-US" sz="2400" u="sng">
                <a:latin typeface="Times New Roman" panose="02020603050405020304" pitchFamily="18" charset="0"/>
                <a:cs typeface="B Zar" panose="00000400000000000000" pitchFamily="2" charset="-78"/>
              </a:rPr>
              <a:t>)</a:t>
            </a:r>
            <a:r>
              <a:rPr lang="en-US" altLang="en-US" sz="2400">
                <a:latin typeface="Times New Roman" panose="02020603050405020304" pitchFamily="18" charset="0"/>
                <a:cs typeface="Times New Roman" panose="02020603050405020304" pitchFamily="18" charset="0"/>
              </a:rPr>
              <a:t>: searches new solutions, finds the regions with potentially the best solutions</a:t>
            </a:r>
          </a:p>
          <a:p>
            <a:pPr lvl="1" algn="just">
              <a:lnSpc>
                <a:spcPct val="150000"/>
              </a:lnSpc>
              <a:spcAft>
                <a:spcPts val="1200"/>
              </a:spcAft>
              <a:buClr>
                <a:schemeClr val="accent1"/>
              </a:buClr>
              <a:buSzPct val="70000"/>
              <a:buFont typeface="Wingdings 2" panose="05020102010507070707" pitchFamily="18" charset="2"/>
              <a:buChar char=""/>
            </a:pPr>
            <a:r>
              <a:rPr lang="en-US" altLang="en-US" sz="2400" b="1" u="sng">
                <a:latin typeface="Times New Roman" panose="02020603050405020304" pitchFamily="18" charset="0"/>
                <a:cs typeface="Times New Roman" panose="02020603050405020304" pitchFamily="18" charset="0"/>
              </a:rPr>
              <a:t>Intensification</a:t>
            </a:r>
            <a:r>
              <a:rPr lang="fa-IR" altLang="en-US" sz="2400" u="sng">
                <a:latin typeface="Times New Roman" panose="02020603050405020304" pitchFamily="18" charset="0"/>
                <a:cs typeface="Times New Roman" panose="02020603050405020304" pitchFamily="18" charset="0"/>
              </a:rPr>
              <a:t> </a:t>
            </a:r>
            <a:r>
              <a:rPr lang="fa-IR" altLang="en-US" sz="2800" u="sng">
                <a:latin typeface="Times New Roman" panose="02020603050405020304" pitchFamily="18" charset="0"/>
                <a:cs typeface="B Zar" panose="00000400000000000000" pitchFamily="2" charset="-78"/>
              </a:rPr>
              <a:t>بهره وری </a:t>
            </a:r>
            <a:r>
              <a:rPr lang="en-US" altLang="en-US" sz="2400" u="sng">
                <a:latin typeface="Times New Roman" panose="02020603050405020304" pitchFamily="18" charset="0"/>
                <a:cs typeface="Times New Roman" panose="02020603050405020304" pitchFamily="18" charset="0"/>
              </a:rPr>
              <a:t>(= </a:t>
            </a:r>
            <a:r>
              <a:rPr lang="en-US" altLang="en-US" sz="2000" b="1" u="sng">
                <a:latin typeface="Times New Roman" panose="02020603050405020304" pitchFamily="18" charset="0"/>
                <a:cs typeface="Times New Roman" panose="02020603050405020304" pitchFamily="18" charset="0"/>
              </a:rPr>
              <a:t>Exploitation</a:t>
            </a:r>
            <a:r>
              <a:rPr lang="en-US" altLang="en-US" sz="2400" u="sng">
                <a:latin typeface="Times New Roman" panose="02020603050405020304" pitchFamily="18" charset="0"/>
                <a:cs typeface="Times New Roman" panose="02020603050405020304" pitchFamily="18" charset="0"/>
              </a:rPr>
              <a:t>)</a:t>
            </a:r>
            <a:r>
              <a:rPr lang="en-US" altLang="en-US" sz="2400">
                <a:latin typeface="Times New Roman" panose="02020603050405020304" pitchFamily="18" charset="0"/>
                <a:cs typeface="Times New Roman" panose="02020603050405020304" pitchFamily="18" charset="0"/>
              </a:rPr>
              <a:t>: explores the previous solutions, finds the best solution of a given region.</a:t>
            </a:r>
          </a:p>
          <a:p>
            <a:pPr lvl="1" algn="just">
              <a:lnSpc>
                <a:spcPct val="150000"/>
              </a:lnSpc>
              <a:spcAft>
                <a:spcPts val="300"/>
              </a:spcAft>
              <a:buClr>
                <a:schemeClr val="accent1"/>
              </a:buClr>
              <a:buSzPct val="70000"/>
              <a:buFont typeface="Wingdings 2" panose="05020102010507070707" pitchFamily="18" charset="2"/>
              <a:buChar char=""/>
            </a:pPr>
            <a:r>
              <a:rPr lang="en-US" altLang="en-US" sz="2400">
                <a:latin typeface="Times New Roman" panose="02020603050405020304" pitchFamily="18" charset="0"/>
                <a:cs typeface="Times New Roman" panose="02020603050405020304" pitchFamily="18" charset="0"/>
              </a:rPr>
              <a:t>In PSO:</a:t>
            </a:r>
          </a:p>
        </p:txBody>
      </p:sp>
      <p:pic>
        <p:nvPicPr>
          <p:cNvPr id="3074" name="Picture 2"/>
          <p:cNvPicPr>
            <a:picLocks noChangeAspect="1" noChangeArrowheads="1"/>
          </p:cNvPicPr>
          <p:nvPr/>
        </p:nvPicPr>
        <p:blipFill>
          <a:blip r:embed="rId2"/>
          <a:srcRect l="981" t="8542" r="1947" b="10306"/>
          <a:stretch>
            <a:fillRect/>
          </a:stretch>
        </p:blipFill>
        <p:spPr bwMode="auto">
          <a:xfrm>
            <a:off x="971550" y="4941888"/>
            <a:ext cx="7129463" cy="13668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內容版面配置區 1"/>
          <p:cNvSpPr>
            <a:spLocks noGrp="1"/>
          </p:cNvSpPr>
          <p:nvPr>
            <p:ph idx="1"/>
          </p:nvPr>
        </p:nvSpPr>
        <p:spPr>
          <a:xfrm>
            <a:off x="444500" y="1485900"/>
            <a:ext cx="8229600" cy="4525963"/>
          </a:xfrm>
        </p:spPr>
        <p:txBody>
          <a:bodyPr/>
          <a:lstStyle/>
          <a:p>
            <a:pPr eaLnBrk="1" hangingPunct="1"/>
            <a:r>
              <a:rPr lang="en-US" altLang="zh-TW" smtClean="0"/>
              <a:t>Particle’s velocity</a:t>
            </a:r>
            <a:endParaRPr lang="zh-TW" altLang="en-US" smtClean="0"/>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PSO Algorithm</a:t>
            </a:r>
            <a:endParaRPr lang="zh-TW" altLang="en-US" dirty="0">
              <a:ea typeface="+mj-ea"/>
            </a:endParaRPr>
          </a:p>
        </p:txBody>
      </p:sp>
      <p:graphicFrame>
        <p:nvGraphicFramePr>
          <p:cNvPr id="38916" name="物件 3"/>
          <p:cNvGraphicFramePr>
            <a:graphicFrameLocks noChangeAspect="1"/>
          </p:cNvGraphicFramePr>
          <p:nvPr/>
        </p:nvGraphicFramePr>
        <p:xfrm>
          <a:off x="1692275" y="2060575"/>
          <a:ext cx="5321300" cy="528638"/>
        </p:xfrm>
        <a:graphic>
          <a:graphicData uri="http://schemas.openxmlformats.org/presentationml/2006/ole">
            <mc:AlternateContent xmlns:mc="http://schemas.openxmlformats.org/markup-compatibility/2006">
              <mc:Choice xmlns:v="urn:schemas-microsoft-com:vml" Requires="v">
                <p:oleObj spid="_x0000_s38918" name="方程式" r:id="rId3" imgW="2298700" imgH="228600" progId="Equation.3">
                  <p:embed/>
                </p:oleObj>
              </mc:Choice>
              <mc:Fallback>
                <p:oleObj name="方程式" r:id="rId3" imgW="2298700" imgH="228600" progId="Equation.3">
                  <p:embed/>
                  <p:pic>
                    <p:nvPicPr>
                      <p:cNvPr id="0" name="物件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2060575"/>
                        <a:ext cx="53213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8917"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2535238"/>
            <a:ext cx="6659563" cy="370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p:cNvSpPr>
            <a:spLocks noGrp="1"/>
          </p:cNvSpPr>
          <p:nvPr>
            <p:ph idx="1"/>
          </p:nvPr>
        </p:nvSpPr>
        <p:spPr/>
        <p:txBody>
          <a:bodyPr/>
          <a:lstStyle/>
          <a:p>
            <a:pPr eaLnBrk="1" hangingPunct="1"/>
            <a:endParaRPr lang="en-US" smtClean="0"/>
          </a:p>
        </p:txBody>
      </p:sp>
      <p:sp>
        <p:nvSpPr>
          <p:cNvPr id="3" name="Title 2"/>
          <p:cNvSpPr>
            <a:spLocks noGrp="1"/>
          </p:cNvSpPr>
          <p:nvPr>
            <p:ph type="title"/>
          </p:nvPr>
        </p:nvSpPr>
        <p:spPr/>
        <p:txBody>
          <a:bodyPr/>
          <a:lstStyle/>
          <a:p>
            <a:pPr eaLnBrk="1" hangingPunct="1">
              <a:defRPr/>
            </a:pPr>
            <a:endParaRPr lang="en-US">
              <a:ea typeface="+mj-ea"/>
            </a:endParaRPr>
          </a:p>
        </p:txBody>
      </p:sp>
      <p:pic>
        <p:nvPicPr>
          <p:cNvPr id="3994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989138"/>
            <a:ext cx="431482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PSO solution update in 2D</a:t>
            </a:r>
            <a:endParaRPr lang="zh-TW" altLang="en-US" dirty="0">
              <a:ea typeface="+mj-ea"/>
            </a:endParaRPr>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773238"/>
            <a:ext cx="4803775" cy="422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0964" name="群組 5"/>
          <p:cNvGrpSpPr>
            <a:grpSpLocks/>
          </p:cNvGrpSpPr>
          <p:nvPr/>
        </p:nvGrpSpPr>
        <p:grpSpPr bwMode="auto">
          <a:xfrm>
            <a:off x="4991100" y="5084763"/>
            <a:ext cx="4044950" cy="1152525"/>
            <a:chOff x="5148064" y="5085184"/>
            <a:chExt cx="4044628" cy="1152128"/>
          </a:xfrm>
        </p:grpSpPr>
        <p:pic>
          <p:nvPicPr>
            <p:cNvPr id="409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5592529" y="5085184"/>
              <a:ext cx="3600163"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b="1" smtClean="0">
                  <a:latin typeface="Times New Roman" panose="02020603050405020304" pitchFamily="18" charset="0"/>
                  <a:ea typeface="BatangChe" panose="02030609000101010101" pitchFamily="49" charset="-127"/>
                  <a:cs typeface="Times New Roman" panose="02020603050405020304" pitchFamily="18" charset="0"/>
                </a:rPr>
                <a:t>x</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a:t>
              </a:r>
              <a:r>
                <a:rPr kumimoji="0" lang="en-US" altLang="zh-TW" i="1" smtClean="0">
                  <a:latin typeface="Times New Roman" panose="02020603050405020304" pitchFamily="18" charset="0"/>
                  <a:ea typeface="BatangChe" panose="02030609000101010101" pitchFamily="49" charset="-127"/>
                  <a:cs typeface="Times New Roman" panose="02020603050405020304" pitchFamily="18" charset="0"/>
                </a:rPr>
                <a:t>k</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 - 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PBest - 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GBest-Global best solution (5, 10)</a:t>
              </a:r>
              <a:endParaRPr kumimoji="0" lang="zh-TW" altLang="en-US" smtClean="0">
                <a:cs typeface="Times New Roman" panose="02020603050405020304" pitchFamily="18" charset="0"/>
              </a:endParaRPr>
            </a:p>
          </p:txBody>
        </p:sp>
      </p:grpSp>
      <p:sp>
        <p:nvSpPr>
          <p:cNvPr id="7" name="矩形 6"/>
          <p:cNvSpPr/>
          <p:nvPr/>
        </p:nvSpPr>
        <p:spPr>
          <a:xfrm>
            <a:off x="2195513" y="2781300"/>
            <a:ext cx="936625" cy="360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GBest</a:t>
            </a:r>
            <a:endParaRPr kumimoji="0" lang="zh-TW" altLang="en-US" b="1" smtClean="0">
              <a:latin typeface="Times New Roman" panose="02020603050405020304" pitchFamily="18" charset="0"/>
              <a:cs typeface="Times New Roman" panose="02020603050405020304" pitchFamily="18" charset="0"/>
            </a:endParaRPr>
          </a:p>
        </p:txBody>
      </p:sp>
      <p:sp>
        <p:nvSpPr>
          <p:cNvPr id="11" name="矩形 10"/>
          <p:cNvSpPr/>
          <p:nvPr/>
        </p:nvSpPr>
        <p:spPr>
          <a:xfrm>
            <a:off x="3284538" y="5170488"/>
            <a:ext cx="935037"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PBest</a:t>
            </a:r>
            <a:endParaRPr kumimoji="0" lang="zh-TW" altLang="en-US" b="1"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PSO solution update in 2D</a:t>
            </a:r>
            <a:endParaRPr lang="zh-TW" altLang="en-US" dirty="0">
              <a:ea typeface="+mj-ea"/>
            </a:endParaRPr>
          </a:p>
        </p:txBody>
      </p:sp>
      <p:pic>
        <p:nvPicPr>
          <p:cNvPr id="419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175" y="1773238"/>
            <a:ext cx="4860925" cy="4294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1988" name="群組 4"/>
          <p:cNvGrpSpPr>
            <a:grpSpLocks/>
          </p:cNvGrpSpPr>
          <p:nvPr/>
        </p:nvGrpSpPr>
        <p:grpSpPr bwMode="auto">
          <a:xfrm>
            <a:off x="4991100" y="5084763"/>
            <a:ext cx="4044950" cy="1152525"/>
            <a:chOff x="5148064" y="5085184"/>
            <a:chExt cx="4044627" cy="1152128"/>
          </a:xfrm>
        </p:grpSpPr>
        <p:pic>
          <p:nvPicPr>
            <p:cNvPr id="419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矩形 6"/>
            <p:cNvSpPr/>
            <p:nvPr/>
          </p:nvSpPr>
          <p:spPr>
            <a:xfrm>
              <a:off x="6456060" y="5085184"/>
              <a:ext cx="2736631"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Global best solution (5, 10)</a:t>
              </a:r>
              <a:endParaRPr kumimoji="0" lang="zh-TW" altLang="en-US" smtClean="0">
                <a:cs typeface="Times New Roman" panose="02020603050405020304" pitchFamily="18" charset="0"/>
              </a:endParaRPr>
            </a:p>
          </p:txBody>
        </p:sp>
      </p:grpSp>
      <p:sp>
        <p:nvSpPr>
          <p:cNvPr id="8" name="矩形 7"/>
          <p:cNvSpPr/>
          <p:nvPr/>
        </p:nvSpPr>
        <p:spPr>
          <a:xfrm>
            <a:off x="5718175" y="2276475"/>
            <a:ext cx="223202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sz="2000" smtClean="0">
                <a:solidFill>
                  <a:srgbClr val="FF0000"/>
                </a:solidFill>
                <a:latin typeface="Times New Roman" panose="02020603050405020304" pitchFamily="18" charset="0"/>
                <a:cs typeface="Times New Roman" panose="02020603050405020304" pitchFamily="18" charset="0"/>
              </a:rPr>
              <a:t>Inertia: </a:t>
            </a:r>
            <a:r>
              <a:rPr kumimoji="0" lang="en-US" altLang="zh-TW" sz="2000" b="1" smtClean="0">
                <a:solidFill>
                  <a:srgbClr val="FF0000"/>
                </a:solidFill>
                <a:latin typeface="Times New Roman" panose="02020603050405020304" pitchFamily="18" charset="0"/>
                <a:cs typeface="Times New Roman" panose="02020603050405020304" pitchFamily="18" charset="0"/>
              </a:rPr>
              <a:t>v</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i="1" smtClean="0">
                <a:solidFill>
                  <a:srgbClr val="FF0000"/>
                </a:solidFill>
                <a:latin typeface="Times New Roman" panose="02020603050405020304" pitchFamily="18" charset="0"/>
                <a:cs typeface="Times New Roman" panose="02020603050405020304" pitchFamily="18" charset="0"/>
              </a:rPr>
              <a:t>k</a:t>
            </a:r>
            <a:r>
              <a:rPr kumimoji="0" lang="en-US" altLang="zh-TW" sz="2000" smtClean="0">
                <a:solidFill>
                  <a:srgbClr val="FF0000"/>
                </a:solidFill>
                <a:latin typeface="Times New Roman" panose="02020603050405020304" pitchFamily="18" charset="0"/>
                <a:cs typeface="Times New Roman" panose="02020603050405020304" pitchFamily="18" charset="0"/>
              </a:rPr>
              <a:t>)=(-2, 2)</a:t>
            </a:r>
            <a:endParaRPr kumimoji="0" lang="zh-TW" altLang="en-US" sz="2000" smtClean="0">
              <a:solidFill>
                <a:srgbClr val="FF0000"/>
              </a:solidFill>
              <a:latin typeface="Times New Roman" panose="02020603050405020304" pitchFamily="18" charset="0"/>
              <a:cs typeface="Times New Roman" panose="02020603050405020304" pitchFamily="18" charset="0"/>
            </a:endParaRPr>
          </a:p>
        </p:txBody>
      </p:sp>
      <p:grpSp>
        <p:nvGrpSpPr>
          <p:cNvPr id="41990" name="群組 9"/>
          <p:cNvGrpSpPr>
            <a:grpSpLocks/>
          </p:cNvGrpSpPr>
          <p:nvPr/>
        </p:nvGrpSpPr>
        <p:grpSpPr bwMode="auto">
          <a:xfrm>
            <a:off x="4991100" y="5084763"/>
            <a:ext cx="4044950" cy="1152525"/>
            <a:chOff x="5148064" y="5085184"/>
            <a:chExt cx="4044628" cy="1152128"/>
          </a:xfrm>
        </p:grpSpPr>
        <p:pic>
          <p:nvPicPr>
            <p:cNvPr id="4199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矩形 11"/>
            <p:cNvSpPr/>
            <p:nvPr/>
          </p:nvSpPr>
          <p:spPr>
            <a:xfrm>
              <a:off x="5592529" y="5085184"/>
              <a:ext cx="3600163"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b="1" smtClean="0">
                  <a:latin typeface="Times New Roman" panose="02020603050405020304" pitchFamily="18" charset="0"/>
                  <a:ea typeface="BatangChe" panose="02030609000101010101" pitchFamily="49" charset="-127"/>
                  <a:cs typeface="Times New Roman" panose="02020603050405020304" pitchFamily="18" charset="0"/>
                </a:rPr>
                <a:t>x</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a:t>
              </a:r>
              <a:r>
                <a:rPr kumimoji="0" lang="en-US" altLang="zh-TW" i="1" smtClean="0">
                  <a:latin typeface="Times New Roman" panose="02020603050405020304" pitchFamily="18" charset="0"/>
                  <a:ea typeface="BatangChe" panose="02030609000101010101" pitchFamily="49" charset="-127"/>
                  <a:cs typeface="Times New Roman" panose="02020603050405020304" pitchFamily="18" charset="0"/>
                </a:rPr>
                <a:t>k</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 - 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PBest - 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GBest-Global best solution (5, 10)</a:t>
              </a:r>
              <a:endParaRPr kumimoji="0" lang="zh-TW" altLang="en-US" smtClean="0">
                <a:cs typeface="Times New Roman" panose="02020603050405020304" pitchFamily="18" charset="0"/>
              </a:endParaRPr>
            </a:p>
          </p:txBody>
        </p:sp>
      </p:grpSp>
      <p:sp>
        <p:nvSpPr>
          <p:cNvPr id="13" name="矩形 12"/>
          <p:cNvSpPr/>
          <p:nvPr/>
        </p:nvSpPr>
        <p:spPr>
          <a:xfrm>
            <a:off x="2195513" y="2781300"/>
            <a:ext cx="936625" cy="360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GBest</a:t>
            </a:r>
            <a:endParaRPr kumimoji="0" lang="zh-TW" altLang="en-US" b="1" smtClean="0">
              <a:latin typeface="Times New Roman" panose="02020603050405020304" pitchFamily="18" charset="0"/>
              <a:cs typeface="Times New Roman" panose="02020603050405020304" pitchFamily="18" charset="0"/>
            </a:endParaRPr>
          </a:p>
        </p:txBody>
      </p:sp>
      <p:sp>
        <p:nvSpPr>
          <p:cNvPr id="14" name="矩形 13"/>
          <p:cNvSpPr/>
          <p:nvPr/>
        </p:nvSpPr>
        <p:spPr>
          <a:xfrm>
            <a:off x="3284538" y="5170488"/>
            <a:ext cx="935037"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PBest</a:t>
            </a:r>
            <a:endParaRPr kumimoji="0" lang="zh-TW" altLang="en-US" b="1"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a:ea typeface="+mj-ea"/>
              </a:rPr>
              <a:t>PSO solution update in 2D</a:t>
            </a:r>
            <a:endParaRPr lang="zh-TW" altLang="en-US" dirty="0">
              <a:ea typeface="+mj-ea"/>
            </a:endParaRPr>
          </a:p>
        </p:txBody>
      </p:sp>
      <p:pic>
        <p:nvPicPr>
          <p:cNvPr id="430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936750"/>
            <a:ext cx="4808537" cy="422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3012" name="群組 5"/>
          <p:cNvGrpSpPr>
            <a:grpSpLocks/>
          </p:cNvGrpSpPr>
          <p:nvPr/>
        </p:nvGrpSpPr>
        <p:grpSpPr bwMode="auto">
          <a:xfrm>
            <a:off x="4991100" y="5084763"/>
            <a:ext cx="4044950" cy="1152525"/>
            <a:chOff x="5148064" y="5085184"/>
            <a:chExt cx="4044627" cy="1152128"/>
          </a:xfrm>
        </p:grpSpPr>
        <p:pic>
          <p:nvPicPr>
            <p:cNvPr id="430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7"/>
            <p:cNvSpPr/>
            <p:nvPr/>
          </p:nvSpPr>
          <p:spPr>
            <a:xfrm>
              <a:off x="6456060" y="5085184"/>
              <a:ext cx="2736631"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Global best solution (5, 10)</a:t>
              </a:r>
              <a:endParaRPr kumimoji="0" lang="zh-TW" altLang="en-US" smtClean="0">
                <a:cs typeface="Times New Roman" panose="02020603050405020304" pitchFamily="18" charset="0"/>
              </a:endParaRPr>
            </a:p>
          </p:txBody>
        </p:sp>
      </p:grpSp>
      <p:sp>
        <p:nvSpPr>
          <p:cNvPr id="9" name="矩形 8"/>
          <p:cNvSpPr/>
          <p:nvPr/>
        </p:nvSpPr>
        <p:spPr>
          <a:xfrm>
            <a:off x="5076825" y="2060575"/>
            <a:ext cx="3816350" cy="2160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342900" indent="-342900">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Inertia: </a:t>
            </a:r>
            <a:r>
              <a:rPr kumimoji="0" lang="en-US" altLang="zh-TW" sz="2000" b="1" smtClean="0">
                <a:latin typeface="Times New Roman" panose="02020603050405020304" pitchFamily="18" charset="0"/>
                <a:cs typeface="Times New Roman" panose="02020603050405020304" pitchFamily="18" charset="0"/>
              </a:rPr>
              <a:t>v</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)=(-2,2)</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Cognitive: </a:t>
            </a:r>
          </a:p>
          <a:p>
            <a:pPr eaLnBrk="1" hangingPunct="1">
              <a:defRPr/>
            </a:pPr>
            <a:r>
              <a:rPr kumimoji="0" lang="en-US" altLang="zh-TW" sz="2000" smtClean="0">
                <a:latin typeface="Times New Roman" panose="02020603050405020304" pitchFamily="18" charset="0"/>
                <a:cs typeface="Times New Roman" panose="02020603050405020304" pitchFamily="18" charset="0"/>
              </a:rPr>
              <a:t>      PBest-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)=(9,1)-(4,2)=(5,-1)</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Social: </a:t>
            </a:r>
          </a:p>
          <a:p>
            <a:pPr eaLnBrk="1" hangingPunct="1">
              <a:defRPr/>
            </a:pPr>
            <a:r>
              <a:rPr kumimoji="0" lang="en-US" altLang="zh-TW" sz="2000" smtClean="0">
                <a:latin typeface="Times New Roman" panose="02020603050405020304" pitchFamily="18" charset="0"/>
                <a:cs typeface="Times New Roman" panose="02020603050405020304" pitchFamily="18" charset="0"/>
              </a:rPr>
              <a:t>      GBest-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)=(5,10)-(4,2)=(1,8)</a:t>
            </a:r>
            <a:endParaRPr kumimoji="0" lang="zh-TW" altLang="en-US" sz="2000" smtClean="0">
              <a:latin typeface="Times New Roman" panose="02020603050405020304" pitchFamily="18" charset="0"/>
              <a:cs typeface="Times New Roman" panose="02020603050405020304" pitchFamily="18" charset="0"/>
            </a:endParaRPr>
          </a:p>
        </p:txBody>
      </p:sp>
      <p:grpSp>
        <p:nvGrpSpPr>
          <p:cNvPr id="43014" name="群組 9"/>
          <p:cNvGrpSpPr>
            <a:grpSpLocks/>
          </p:cNvGrpSpPr>
          <p:nvPr/>
        </p:nvGrpSpPr>
        <p:grpSpPr bwMode="auto">
          <a:xfrm>
            <a:off x="4991100" y="5084763"/>
            <a:ext cx="4044950" cy="1152525"/>
            <a:chOff x="5148064" y="5085184"/>
            <a:chExt cx="4044628" cy="1152128"/>
          </a:xfrm>
        </p:grpSpPr>
        <p:pic>
          <p:nvPicPr>
            <p:cNvPr id="4301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矩形 11"/>
            <p:cNvSpPr/>
            <p:nvPr/>
          </p:nvSpPr>
          <p:spPr>
            <a:xfrm>
              <a:off x="5592529" y="5085184"/>
              <a:ext cx="3600163"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b="1" smtClean="0">
                  <a:latin typeface="Times New Roman" panose="02020603050405020304" pitchFamily="18" charset="0"/>
                  <a:ea typeface="BatangChe" panose="02030609000101010101" pitchFamily="49" charset="-127"/>
                  <a:cs typeface="Times New Roman" panose="02020603050405020304" pitchFamily="18" charset="0"/>
                </a:rPr>
                <a:t>x</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a:t>
              </a:r>
              <a:r>
                <a:rPr kumimoji="0" lang="en-US" altLang="zh-TW" i="1" smtClean="0">
                  <a:latin typeface="Times New Roman" panose="02020603050405020304" pitchFamily="18" charset="0"/>
                  <a:ea typeface="BatangChe" panose="02030609000101010101" pitchFamily="49" charset="-127"/>
                  <a:cs typeface="Times New Roman" panose="02020603050405020304" pitchFamily="18" charset="0"/>
                </a:rPr>
                <a:t>k</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 - 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PBest - 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GBest-Global best solution (5, 10)</a:t>
              </a:r>
              <a:endParaRPr kumimoji="0" lang="zh-TW" altLang="en-US" smtClean="0">
                <a:cs typeface="Times New Roman" panose="02020603050405020304" pitchFamily="18" charset="0"/>
              </a:endParaRPr>
            </a:p>
          </p:txBody>
        </p:sp>
      </p:grpSp>
      <p:sp>
        <p:nvSpPr>
          <p:cNvPr id="13" name="矩形 12"/>
          <p:cNvSpPr/>
          <p:nvPr/>
        </p:nvSpPr>
        <p:spPr>
          <a:xfrm>
            <a:off x="2195513" y="2924175"/>
            <a:ext cx="936625" cy="360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GBest</a:t>
            </a:r>
            <a:endParaRPr kumimoji="0" lang="zh-TW" altLang="en-US" b="1" smtClean="0">
              <a:latin typeface="Times New Roman" panose="02020603050405020304" pitchFamily="18" charset="0"/>
              <a:cs typeface="Times New Roman" panose="02020603050405020304" pitchFamily="18" charset="0"/>
            </a:endParaRPr>
          </a:p>
        </p:txBody>
      </p:sp>
      <p:sp>
        <p:nvSpPr>
          <p:cNvPr id="14" name="矩形 13"/>
          <p:cNvSpPr/>
          <p:nvPr/>
        </p:nvSpPr>
        <p:spPr>
          <a:xfrm>
            <a:off x="3284538" y="5300663"/>
            <a:ext cx="935037"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PBest</a:t>
            </a:r>
            <a:endParaRPr kumimoji="0" lang="zh-TW" altLang="en-US" b="1"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內容版面配置區 1"/>
          <p:cNvSpPr>
            <a:spLocks noGrp="1"/>
          </p:cNvSpPr>
          <p:nvPr>
            <p:ph idx="1"/>
          </p:nvPr>
        </p:nvSpPr>
        <p:spPr/>
        <p:txBody>
          <a:bodyPr/>
          <a:lstStyle/>
          <a:p>
            <a:pPr eaLnBrk="1" hangingPunct="1"/>
            <a:r>
              <a:rPr lang="en-US" altLang="zh-TW" sz="2800" smtClean="0">
                <a:latin typeface="Times New Roman" panose="02020603050405020304" pitchFamily="18" charset="0"/>
                <a:cs typeface="Times New Roman" panose="02020603050405020304" pitchFamily="18" charset="0"/>
              </a:rPr>
              <a:t>Particle Swarm Optimization(PSO)</a:t>
            </a:r>
          </a:p>
          <a:p>
            <a:pPr lvl="1" eaLnBrk="1" hangingPunct="1"/>
            <a:r>
              <a:rPr lang="en-US" altLang="zh-TW" sz="2400" smtClean="0">
                <a:latin typeface="Times New Roman" panose="02020603050405020304" pitchFamily="18" charset="0"/>
                <a:cs typeface="Times New Roman" panose="02020603050405020304" pitchFamily="18" charset="0"/>
              </a:rPr>
              <a:t>Proposed by James Kennedy &amp; Russell Eberhart in 1995</a:t>
            </a:r>
          </a:p>
          <a:p>
            <a:pPr lvl="1" eaLnBrk="1" hangingPunct="1"/>
            <a:r>
              <a:rPr lang="en-US" altLang="zh-TW" sz="2400" smtClean="0">
                <a:latin typeface="Times New Roman" panose="02020603050405020304" pitchFamily="18" charset="0"/>
                <a:cs typeface="Times New Roman" panose="02020603050405020304" pitchFamily="18" charset="0"/>
              </a:rPr>
              <a:t>Inspired by social behavior of birds and fishes</a:t>
            </a:r>
          </a:p>
          <a:p>
            <a:pPr lvl="1" eaLnBrk="1" hangingPunct="1"/>
            <a:r>
              <a:rPr lang="en-US" altLang="zh-TW" sz="2400" smtClean="0">
                <a:latin typeface="Times New Roman" panose="02020603050405020304" pitchFamily="18" charset="0"/>
                <a:cs typeface="Times New Roman" panose="02020603050405020304" pitchFamily="18" charset="0"/>
              </a:rPr>
              <a:t>Combines self-experience with social experience</a:t>
            </a:r>
          </a:p>
          <a:p>
            <a:pPr lvl="1" eaLnBrk="1" hangingPunct="1"/>
            <a:r>
              <a:rPr lang="en-US" altLang="zh-TW" sz="2400" smtClean="0">
                <a:latin typeface="Times New Roman" panose="02020603050405020304" pitchFamily="18" charset="0"/>
                <a:cs typeface="Times New Roman" panose="02020603050405020304" pitchFamily="18" charset="0"/>
              </a:rPr>
              <a:t>Population-based optimization</a:t>
            </a:r>
            <a:endParaRPr lang="zh-TW" altLang="en-US" sz="2400" smtClean="0">
              <a:latin typeface="Times New Roman" panose="02020603050405020304" pitchFamily="18" charset="0"/>
              <a:cs typeface="Times New Roman" panose="02020603050405020304" pitchFamily="18" charset="0"/>
            </a:endParaRPr>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Introduction</a:t>
            </a:r>
            <a:endParaRPr lang="zh-TW" altLang="en-US" dirty="0">
              <a:ea typeface="+mj-ea"/>
            </a:endParaRPr>
          </a:p>
        </p:txBody>
      </p:sp>
      <p:pic>
        <p:nvPicPr>
          <p:cNvPr id="122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3789363"/>
            <a:ext cx="3951288" cy="295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3789363"/>
            <a:ext cx="4392612" cy="290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a:ea typeface="+mj-ea"/>
              </a:rPr>
              <a:t>PSO solution update in 2D</a:t>
            </a:r>
            <a:endParaRPr lang="zh-TW" altLang="en-US" dirty="0">
              <a:ea typeface="+mj-ea"/>
            </a:endParaRPr>
          </a:p>
        </p:txBody>
      </p:sp>
      <p:grpSp>
        <p:nvGrpSpPr>
          <p:cNvPr id="44035" name="群組 5"/>
          <p:cNvGrpSpPr>
            <a:grpSpLocks/>
          </p:cNvGrpSpPr>
          <p:nvPr/>
        </p:nvGrpSpPr>
        <p:grpSpPr bwMode="auto">
          <a:xfrm>
            <a:off x="4991100" y="5084763"/>
            <a:ext cx="4044950" cy="1152525"/>
            <a:chOff x="5148064" y="5085184"/>
            <a:chExt cx="4044628" cy="1152128"/>
          </a:xfrm>
        </p:grpSpPr>
        <p:pic>
          <p:nvPicPr>
            <p:cNvPr id="4404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7"/>
            <p:cNvSpPr/>
            <p:nvPr/>
          </p:nvSpPr>
          <p:spPr>
            <a:xfrm>
              <a:off x="5592529" y="5085184"/>
              <a:ext cx="3600163"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b="1" smtClean="0">
                  <a:latin typeface="Times New Roman" panose="02020603050405020304" pitchFamily="18" charset="0"/>
                  <a:ea typeface="BatangChe" panose="02030609000101010101" pitchFamily="49" charset="-127"/>
                  <a:cs typeface="Times New Roman" panose="02020603050405020304" pitchFamily="18" charset="0"/>
                </a:rPr>
                <a:t>x</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a:t>
              </a:r>
              <a:r>
                <a:rPr kumimoji="0" lang="en-US" altLang="zh-TW" i="1" smtClean="0">
                  <a:latin typeface="Times New Roman" panose="02020603050405020304" pitchFamily="18" charset="0"/>
                  <a:ea typeface="BatangChe" panose="02030609000101010101" pitchFamily="49" charset="-127"/>
                  <a:cs typeface="Times New Roman" panose="02020603050405020304" pitchFamily="18" charset="0"/>
                </a:rPr>
                <a:t>k</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 - 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PBest - 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GBest-Global best solution (5, 10)</a:t>
              </a:r>
              <a:endParaRPr kumimoji="0" lang="zh-TW" altLang="en-US" smtClean="0">
                <a:cs typeface="Times New Roman" panose="02020603050405020304" pitchFamily="18" charset="0"/>
              </a:endParaRPr>
            </a:p>
          </p:txBody>
        </p:sp>
      </p:grpSp>
      <p:sp>
        <p:nvSpPr>
          <p:cNvPr id="11" name="矩形 10"/>
          <p:cNvSpPr/>
          <p:nvPr/>
        </p:nvSpPr>
        <p:spPr>
          <a:xfrm>
            <a:off x="5076825" y="2060575"/>
            <a:ext cx="3598863" cy="2592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342900" indent="-342900">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Inertia: </a:t>
            </a:r>
            <a:r>
              <a:rPr kumimoji="0" lang="en-US" altLang="zh-TW" sz="2000" b="1" smtClean="0">
                <a:latin typeface="Times New Roman" panose="02020603050405020304" pitchFamily="18" charset="0"/>
                <a:cs typeface="Times New Roman" panose="02020603050405020304" pitchFamily="18" charset="0"/>
              </a:rPr>
              <a:t>v</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)=(-2,2)</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Cognitive: </a:t>
            </a:r>
          </a:p>
          <a:p>
            <a:pPr eaLnBrk="1" hangingPunct="1">
              <a:defRPr/>
            </a:pPr>
            <a:r>
              <a:rPr kumimoji="0" lang="en-US" altLang="zh-TW" sz="2000" smtClean="0">
                <a:latin typeface="Times New Roman" panose="02020603050405020304" pitchFamily="18" charset="0"/>
                <a:cs typeface="Times New Roman" panose="02020603050405020304" pitchFamily="18" charset="0"/>
              </a:rPr>
              <a:t>      PBest-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)=(9,1)-(4,2)=(5,-1)</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Social: </a:t>
            </a:r>
          </a:p>
          <a:p>
            <a:pPr eaLnBrk="1" hangingPunct="1">
              <a:defRPr/>
            </a:pPr>
            <a:r>
              <a:rPr kumimoji="0" lang="en-US" altLang="zh-TW" sz="2000" smtClean="0">
                <a:latin typeface="Times New Roman" panose="02020603050405020304" pitchFamily="18" charset="0"/>
                <a:cs typeface="Times New Roman" panose="02020603050405020304" pitchFamily="18" charset="0"/>
              </a:rPr>
              <a:t>      GBest-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)=(5,10)-(4,2)=(1,8)</a:t>
            </a:r>
          </a:p>
          <a:p>
            <a:pPr eaLnBrk="1" hangingPunct="1">
              <a:defRPr/>
            </a:pPr>
            <a:endParaRPr kumimoji="0" lang="en-US" altLang="zh-TW" sz="2000" smtClean="0">
              <a:latin typeface="Times New Roman" panose="02020603050405020304" pitchFamily="18" charset="0"/>
              <a:cs typeface="Times New Roman" panose="02020603050405020304" pitchFamily="18" charset="0"/>
            </a:endParaRPr>
          </a:p>
          <a:p>
            <a:pPr eaLnBrk="1" hangingPunct="1">
              <a:defRPr/>
            </a:pPr>
            <a:r>
              <a:rPr kumimoji="0" lang="en-US" altLang="zh-TW" sz="2000" b="1" smtClean="0">
                <a:solidFill>
                  <a:srgbClr val="FF0000"/>
                </a:solidFill>
                <a:latin typeface="Times New Roman" panose="02020603050405020304" pitchFamily="18" charset="0"/>
                <a:cs typeface="Times New Roman" panose="02020603050405020304" pitchFamily="18" charset="0"/>
              </a:rPr>
              <a:t>v</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i="1" smtClean="0">
                <a:solidFill>
                  <a:srgbClr val="FF0000"/>
                </a:solidFill>
                <a:latin typeface="Times New Roman" panose="02020603050405020304" pitchFamily="18" charset="0"/>
                <a:cs typeface="Times New Roman" panose="02020603050405020304" pitchFamily="18" charset="0"/>
              </a:rPr>
              <a:t>k+1</a:t>
            </a:r>
            <a:r>
              <a:rPr kumimoji="0" lang="en-US" altLang="zh-TW" sz="2000" smtClean="0">
                <a:solidFill>
                  <a:srgbClr val="FF0000"/>
                </a:solidFill>
                <a:latin typeface="Times New Roman" panose="02020603050405020304" pitchFamily="18" charset="0"/>
                <a:cs typeface="Times New Roman" panose="02020603050405020304" pitchFamily="18" charset="0"/>
              </a:rPr>
              <a:t>)=(-2,2)+0.8*(5,-1) +0.2*(1,8) = (2.2,2.8)</a:t>
            </a:r>
            <a:endParaRPr kumimoji="0" lang="zh-TW" altLang="en-US" sz="2000" smtClean="0">
              <a:solidFill>
                <a:srgbClr val="FF0000"/>
              </a:solidFill>
              <a:latin typeface="Times New Roman" panose="02020603050405020304" pitchFamily="18" charset="0"/>
              <a:cs typeface="Times New Roman" panose="02020603050405020304" pitchFamily="18" charset="0"/>
            </a:endParaRPr>
          </a:p>
        </p:txBody>
      </p:sp>
      <p:grpSp>
        <p:nvGrpSpPr>
          <p:cNvPr id="44037" name="群組 14"/>
          <p:cNvGrpSpPr>
            <a:grpSpLocks/>
          </p:cNvGrpSpPr>
          <p:nvPr/>
        </p:nvGrpSpPr>
        <p:grpSpPr bwMode="auto">
          <a:xfrm>
            <a:off x="179388" y="1936750"/>
            <a:ext cx="4808537" cy="4229100"/>
            <a:chOff x="179512" y="1936001"/>
            <a:chExt cx="4807972" cy="4229303"/>
          </a:xfrm>
        </p:grpSpPr>
        <p:pic>
          <p:nvPicPr>
            <p:cNvPr id="440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936001"/>
              <a:ext cx="4807972" cy="4229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直線單箭頭接點 13"/>
            <p:cNvCxnSpPr/>
            <p:nvPr/>
          </p:nvCxnSpPr>
          <p:spPr>
            <a:xfrm flipV="1">
              <a:off x="1835079" y="4509463"/>
              <a:ext cx="865086" cy="863641"/>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195400" y="2925061"/>
              <a:ext cx="936515" cy="360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GBest</a:t>
              </a:r>
              <a:endParaRPr kumimoji="0" lang="zh-TW" altLang="en-US" b="1" smtClean="0">
                <a:latin typeface="Times New Roman" panose="02020603050405020304" pitchFamily="18" charset="0"/>
                <a:cs typeface="Times New Roman" panose="02020603050405020304" pitchFamily="18" charset="0"/>
              </a:endParaRPr>
            </a:p>
          </p:txBody>
        </p:sp>
        <p:sp>
          <p:nvSpPr>
            <p:cNvPr id="20" name="矩形 19"/>
            <p:cNvSpPr/>
            <p:nvPr/>
          </p:nvSpPr>
          <p:spPr>
            <a:xfrm>
              <a:off x="3284297" y="5301663"/>
              <a:ext cx="936515" cy="35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PBest</a:t>
              </a:r>
              <a:endParaRPr kumimoji="0" lang="zh-TW" altLang="en-US" b="1" smtClean="0">
                <a:latin typeface="Times New Roman" panose="02020603050405020304" pitchFamily="18" charset="0"/>
                <a:cs typeface="Times New Roman" panose="02020603050405020304" pitchFamily="18" charset="0"/>
              </a:endParaRPr>
            </a:p>
          </p:txBody>
        </p:sp>
        <p:sp>
          <p:nvSpPr>
            <p:cNvPr id="21" name="矩形 20"/>
            <p:cNvSpPr/>
            <p:nvPr/>
          </p:nvSpPr>
          <p:spPr>
            <a:xfrm>
              <a:off x="2584291" y="4785701"/>
              <a:ext cx="936515" cy="360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v</a:t>
              </a:r>
              <a:r>
                <a:rPr kumimoji="0" lang="en-US" altLang="zh-TW" smtClean="0">
                  <a:latin typeface="Times New Roman" panose="02020603050405020304" pitchFamily="18" charset="0"/>
                  <a:cs typeface="Times New Roman" panose="02020603050405020304" pitchFamily="18" charset="0"/>
                </a:rPr>
                <a:t>(</a:t>
              </a:r>
              <a:r>
                <a:rPr kumimoji="0" lang="en-US" altLang="zh-TW" i="1" smtClean="0">
                  <a:latin typeface="Times New Roman" panose="02020603050405020304" pitchFamily="18" charset="0"/>
                  <a:cs typeface="Times New Roman" panose="02020603050405020304" pitchFamily="18" charset="0"/>
                </a:rPr>
                <a:t>k+1</a:t>
              </a:r>
              <a:r>
                <a:rPr kumimoji="0" lang="en-US" altLang="zh-TW" smtClean="0">
                  <a:latin typeface="Times New Roman" panose="02020603050405020304" pitchFamily="18" charset="0"/>
                  <a:cs typeface="Times New Roman" panose="02020603050405020304" pitchFamily="18" charset="0"/>
                </a:rPr>
                <a:t>)</a:t>
              </a:r>
              <a:endParaRPr kumimoji="0" lang="zh-TW" altLang="en-US" smtClean="0">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內容版面配置區 1"/>
          <p:cNvSpPr>
            <a:spLocks noGrp="1"/>
          </p:cNvSpPr>
          <p:nvPr>
            <p:ph idx="1"/>
          </p:nvPr>
        </p:nvSpPr>
        <p:spPr/>
        <p:txBody>
          <a:bodyPr/>
          <a:lstStyle/>
          <a:p>
            <a:pPr eaLnBrk="1" hangingPunct="1"/>
            <a:endParaRPr lang="zh-TW" altLang="en-US" smtClean="0"/>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a:ea typeface="+mj-ea"/>
              </a:rPr>
              <a:t>PSO solution update in 2D</a:t>
            </a:r>
            <a:endParaRPr lang="zh-TW" altLang="en-US" dirty="0">
              <a:ea typeface="+mj-ea"/>
            </a:endParaRPr>
          </a:p>
        </p:txBody>
      </p:sp>
      <p:grpSp>
        <p:nvGrpSpPr>
          <p:cNvPr id="45060" name="群組 4"/>
          <p:cNvGrpSpPr>
            <a:grpSpLocks/>
          </p:cNvGrpSpPr>
          <p:nvPr/>
        </p:nvGrpSpPr>
        <p:grpSpPr bwMode="auto">
          <a:xfrm>
            <a:off x="179388" y="1936750"/>
            <a:ext cx="4808537" cy="4229100"/>
            <a:chOff x="179512" y="1936001"/>
            <a:chExt cx="4807972" cy="4229303"/>
          </a:xfrm>
        </p:grpSpPr>
        <p:pic>
          <p:nvPicPr>
            <p:cNvPr id="4506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36001"/>
              <a:ext cx="4807972" cy="4229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線單箭頭接點 6"/>
            <p:cNvCxnSpPr/>
            <p:nvPr/>
          </p:nvCxnSpPr>
          <p:spPr>
            <a:xfrm flipV="1">
              <a:off x="1835079" y="4509463"/>
              <a:ext cx="865086" cy="863641"/>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2195400" y="2925061"/>
              <a:ext cx="936515" cy="360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GBest</a:t>
              </a:r>
              <a:endParaRPr kumimoji="0" lang="zh-TW" altLang="en-US" b="1" smtClean="0">
                <a:latin typeface="Times New Roman" panose="02020603050405020304" pitchFamily="18" charset="0"/>
                <a:cs typeface="Times New Roman" panose="02020603050405020304" pitchFamily="18" charset="0"/>
              </a:endParaRPr>
            </a:p>
          </p:txBody>
        </p:sp>
        <p:sp>
          <p:nvSpPr>
            <p:cNvPr id="9" name="矩形 8"/>
            <p:cNvSpPr/>
            <p:nvPr/>
          </p:nvSpPr>
          <p:spPr>
            <a:xfrm>
              <a:off x="3284297" y="5301663"/>
              <a:ext cx="936515" cy="35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PBest</a:t>
              </a:r>
              <a:endParaRPr kumimoji="0" lang="zh-TW" altLang="en-US" b="1" smtClean="0">
                <a:latin typeface="Times New Roman" panose="02020603050405020304" pitchFamily="18" charset="0"/>
                <a:cs typeface="Times New Roman" panose="02020603050405020304" pitchFamily="18" charset="0"/>
              </a:endParaRPr>
            </a:p>
          </p:txBody>
        </p:sp>
        <p:sp>
          <p:nvSpPr>
            <p:cNvPr id="10" name="矩形 9"/>
            <p:cNvSpPr/>
            <p:nvPr/>
          </p:nvSpPr>
          <p:spPr>
            <a:xfrm>
              <a:off x="2711276" y="4050652"/>
              <a:ext cx="936515" cy="360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r>
                <a:rPr kumimoji="0" lang="en-US" altLang="zh-TW" b="1" smtClean="0">
                  <a:latin typeface="Times New Roman" panose="02020603050405020304" pitchFamily="18" charset="0"/>
                  <a:cs typeface="Times New Roman" panose="02020603050405020304" pitchFamily="18" charset="0"/>
                </a:rPr>
                <a:t>x</a:t>
              </a:r>
              <a:r>
                <a:rPr kumimoji="0" lang="en-US" altLang="zh-TW" smtClean="0">
                  <a:latin typeface="Times New Roman" panose="02020603050405020304" pitchFamily="18" charset="0"/>
                  <a:cs typeface="Times New Roman" panose="02020603050405020304" pitchFamily="18" charset="0"/>
                </a:rPr>
                <a:t>(</a:t>
              </a:r>
              <a:r>
                <a:rPr kumimoji="0" lang="en-US" altLang="zh-TW" i="1" smtClean="0">
                  <a:latin typeface="Times New Roman" panose="02020603050405020304" pitchFamily="18" charset="0"/>
                  <a:cs typeface="Times New Roman" panose="02020603050405020304" pitchFamily="18" charset="0"/>
                </a:rPr>
                <a:t>k+1</a:t>
              </a:r>
              <a:r>
                <a:rPr kumimoji="0" lang="en-US" altLang="zh-TW" smtClean="0">
                  <a:latin typeface="Times New Roman" panose="02020603050405020304" pitchFamily="18" charset="0"/>
                  <a:cs typeface="Times New Roman" panose="02020603050405020304" pitchFamily="18" charset="0"/>
                </a:rPr>
                <a:t>)</a:t>
              </a:r>
              <a:endParaRPr kumimoji="0" lang="zh-TW" altLang="en-US" smtClean="0">
                <a:latin typeface="Times New Roman" panose="02020603050405020304" pitchFamily="18" charset="0"/>
                <a:cs typeface="Times New Roman" panose="02020603050405020304" pitchFamily="18" charset="0"/>
              </a:endParaRPr>
            </a:p>
          </p:txBody>
        </p:sp>
      </p:grpSp>
      <p:grpSp>
        <p:nvGrpSpPr>
          <p:cNvPr id="45061" name="群組 10"/>
          <p:cNvGrpSpPr>
            <a:grpSpLocks/>
          </p:cNvGrpSpPr>
          <p:nvPr/>
        </p:nvGrpSpPr>
        <p:grpSpPr bwMode="auto">
          <a:xfrm>
            <a:off x="4991100" y="5084763"/>
            <a:ext cx="4044950" cy="1152525"/>
            <a:chOff x="5148064" y="5085184"/>
            <a:chExt cx="4044628" cy="1152128"/>
          </a:xfrm>
        </p:grpSpPr>
        <p:pic>
          <p:nvPicPr>
            <p:cNvPr id="450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5170512"/>
              <a:ext cx="3684587"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矩形 12"/>
            <p:cNvSpPr/>
            <p:nvPr/>
          </p:nvSpPr>
          <p:spPr>
            <a:xfrm>
              <a:off x="5592529" y="5085184"/>
              <a:ext cx="3600163" cy="1066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lnSpc>
                  <a:spcPct val="150000"/>
                </a:lnSpc>
                <a:defRPr/>
              </a:pPr>
              <a:r>
                <a:rPr kumimoji="0" lang="en-US" altLang="zh-TW" b="1" smtClean="0">
                  <a:latin typeface="Times New Roman" panose="02020603050405020304" pitchFamily="18" charset="0"/>
                  <a:ea typeface="BatangChe" panose="02030609000101010101" pitchFamily="49" charset="-127"/>
                  <a:cs typeface="Times New Roman" panose="02020603050405020304" pitchFamily="18" charset="0"/>
                </a:rPr>
                <a:t>x</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a:t>
              </a:r>
              <a:r>
                <a:rPr kumimoji="0" lang="en-US" altLang="zh-TW" i="1" smtClean="0">
                  <a:latin typeface="Times New Roman" panose="02020603050405020304" pitchFamily="18" charset="0"/>
                  <a:ea typeface="BatangChe" panose="02030609000101010101" pitchFamily="49" charset="-127"/>
                  <a:cs typeface="Times New Roman" panose="02020603050405020304" pitchFamily="18" charset="0"/>
                </a:rPr>
                <a:t>k</a:t>
              </a: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 - Current solution (4, 2)</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PBest - Particle’s best solution (9, 1)</a:t>
              </a:r>
            </a:p>
            <a:p>
              <a:pPr eaLnBrk="1" hangingPunct="1">
                <a:lnSpc>
                  <a:spcPct val="150000"/>
                </a:lnSpc>
                <a:defRPr/>
              </a:pPr>
              <a:r>
                <a:rPr kumimoji="0" lang="en-US" altLang="zh-TW" smtClean="0">
                  <a:latin typeface="Times New Roman" panose="02020603050405020304" pitchFamily="18" charset="0"/>
                  <a:ea typeface="BatangChe" panose="02030609000101010101" pitchFamily="49" charset="-127"/>
                  <a:cs typeface="Times New Roman" panose="02020603050405020304" pitchFamily="18" charset="0"/>
                </a:rPr>
                <a:t>GBest-Global best solution (5, 10)</a:t>
              </a:r>
              <a:endParaRPr kumimoji="0" lang="zh-TW" altLang="en-US" smtClean="0">
                <a:cs typeface="Times New Roman" panose="02020603050405020304" pitchFamily="18" charset="0"/>
              </a:endParaRPr>
            </a:p>
          </p:txBody>
        </p:sp>
      </p:grpSp>
      <p:sp>
        <p:nvSpPr>
          <p:cNvPr id="17" name="矩形 16"/>
          <p:cNvSpPr/>
          <p:nvPr/>
        </p:nvSpPr>
        <p:spPr>
          <a:xfrm>
            <a:off x="5076825" y="2060575"/>
            <a:ext cx="3598863" cy="2881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342900" indent="-342900">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Inertia: </a:t>
            </a:r>
            <a:r>
              <a:rPr kumimoji="0" lang="en-US" altLang="zh-TW" sz="2000" b="1" smtClean="0">
                <a:latin typeface="Times New Roman" panose="02020603050405020304" pitchFamily="18" charset="0"/>
                <a:cs typeface="Times New Roman" panose="02020603050405020304" pitchFamily="18" charset="0"/>
              </a:rPr>
              <a:t>v</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)=(-2,2)</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Cognitive: </a:t>
            </a:r>
          </a:p>
          <a:p>
            <a:pPr eaLnBrk="1" hangingPunct="1">
              <a:defRPr/>
            </a:pPr>
            <a:r>
              <a:rPr kumimoji="0" lang="en-US" altLang="zh-TW" sz="2000" smtClean="0">
                <a:latin typeface="Times New Roman" panose="02020603050405020304" pitchFamily="18" charset="0"/>
                <a:cs typeface="Times New Roman" panose="02020603050405020304" pitchFamily="18" charset="0"/>
              </a:rPr>
              <a:t>      PBest-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)=(9,1)-(4,2)=(5,-1)</a:t>
            </a:r>
          </a:p>
          <a:p>
            <a:pPr eaLnBrk="1" hangingPunct="1">
              <a:buFont typeface="Wingdings" panose="05000000000000000000" pitchFamily="2" charset="2"/>
              <a:buChar char="Ø"/>
              <a:defRPr/>
            </a:pPr>
            <a:r>
              <a:rPr kumimoji="0" lang="en-US" altLang="zh-TW" sz="2000" smtClean="0">
                <a:latin typeface="Times New Roman" panose="02020603050405020304" pitchFamily="18" charset="0"/>
                <a:cs typeface="Times New Roman" panose="02020603050405020304" pitchFamily="18" charset="0"/>
              </a:rPr>
              <a:t>Social: </a:t>
            </a:r>
          </a:p>
          <a:p>
            <a:pPr eaLnBrk="1" hangingPunct="1">
              <a:defRPr/>
            </a:pPr>
            <a:r>
              <a:rPr kumimoji="0" lang="en-US" altLang="zh-TW" sz="2000" smtClean="0">
                <a:latin typeface="Times New Roman" panose="02020603050405020304" pitchFamily="18" charset="0"/>
                <a:cs typeface="Times New Roman" panose="02020603050405020304" pitchFamily="18" charset="0"/>
              </a:rPr>
              <a:t>      GBest-</a:t>
            </a:r>
            <a:r>
              <a:rPr kumimoji="0" lang="en-US" altLang="zh-TW" sz="2000" b="1" smtClean="0">
                <a:latin typeface="Times New Roman" panose="02020603050405020304" pitchFamily="18" charset="0"/>
                <a:cs typeface="Times New Roman" panose="02020603050405020304" pitchFamily="18" charset="0"/>
              </a:rPr>
              <a:t>x</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a:t>
            </a:r>
            <a:r>
              <a:rPr kumimoji="0" lang="en-US" altLang="zh-TW" sz="2000" smtClean="0">
                <a:latin typeface="Times New Roman" panose="02020603050405020304" pitchFamily="18" charset="0"/>
                <a:cs typeface="Times New Roman" panose="02020603050405020304" pitchFamily="18" charset="0"/>
              </a:rPr>
              <a:t>)=(5,10)-(4,2)=(1,8)</a:t>
            </a:r>
          </a:p>
          <a:p>
            <a:pPr eaLnBrk="1" hangingPunct="1">
              <a:buFont typeface="Wingdings" panose="05000000000000000000" pitchFamily="2" charset="2"/>
              <a:buChar char="Ø"/>
              <a:defRPr/>
            </a:pPr>
            <a:r>
              <a:rPr kumimoji="0" lang="en-US" altLang="zh-TW" sz="2000" b="1" smtClean="0">
                <a:latin typeface="Times New Roman" panose="02020603050405020304" pitchFamily="18" charset="0"/>
                <a:cs typeface="Times New Roman" panose="02020603050405020304" pitchFamily="18" charset="0"/>
              </a:rPr>
              <a:t>v</a:t>
            </a:r>
            <a:r>
              <a:rPr kumimoji="0" lang="en-US" altLang="zh-TW" sz="2000" smtClean="0">
                <a:latin typeface="Times New Roman" panose="02020603050405020304" pitchFamily="18" charset="0"/>
                <a:cs typeface="Times New Roman" panose="02020603050405020304" pitchFamily="18" charset="0"/>
              </a:rPr>
              <a:t>(</a:t>
            </a:r>
            <a:r>
              <a:rPr kumimoji="0" lang="en-US" altLang="zh-TW" sz="2000" i="1" smtClean="0">
                <a:latin typeface="Times New Roman" panose="02020603050405020304" pitchFamily="18" charset="0"/>
                <a:cs typeface="Times New Roman" panose="02020603050405020304" pitchFamily="18" charset="0"/>
              </a:rPr>
              <a:t>k+1</a:t>
            </a:r>
            <a:r>
              <a:rPr kumimoji="0" lang="en-US" altLang="zh-TW" sz="2000" smtClean="0">
                <a:latin typeface="Times New Roman" panose="02020603050405020304" pitchFamily="18" charset="0"/>
                <a:cs typeface="Times New Roman" panose="02020603050405020304" pitchFamily="18" charset="0"/>
              </a:rPr>
              <a:t>)=(2.2,2.8)</a:t>
            </a:r>
          </a:p>
          <a:p>
            <a:pPr eaLnBrk="1" hangingPunct="1">
              <a:defRPr/>
            </a:pPr>
            <a:endParaRPr kumimoji="0" lang="en-US" altLang="zh-TW" sz="2000" smtClean="0">
              <a:latin typeface="Times New Roman" panose="02020603050405020304" pitchFamily="18" charset="0"/>
              <a:cs typeface="Times New Roman" panose="02020603050405020304" pitchFamily="18" charset="0"/>
            </a:endParaRPr>
          </a:p>
          <a:p>
            <a:pPr eaLnBrk="1" hangingPunct="1">
              <a:defRPr/>
            </a:pPr>
            <a:r>
              <a:rPr kumimoji="0" lang="en-US" altLang="zh-TW" sz="2000" b="1" smtClean="0">
                <a:solidFill>
                  <a:srgbClr val="FF0000"/>
                </a:solidFill>
                <a:latin typeface="Times New Roman" panose="02020603050405020304" pitchFamily="18" charset="0"/>
                <a:cs typeface="Times New Roman" panose="02020603050405020304" pitchFamily="18" charset="0"/>
              </a:rPr>
              <a:t>x</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i="1" smtClean="0">
                <a:solidFill>
                  <a:srgbClr val="FF0000"/>
                </a:solidFill>
                <a:latin typeface="Times New Roman" panose="02020603050405020304" pitchFamily="18" charset="0"/>
                <a:cs typeface="Times New Roman" panose="02020603050405020304" pitchFamily="18" charset="0"/>
              </a:rPr>
              <a:t>k+1</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b="1" smtClean="0">
                <a:solidFill>
                  <a:srgbClr val="FF0000"/>
                </a:solidFill>
                <a:latin typeface="Times New Roman" panose="02020603050405020304" pitchFamily="18" charset="0"/>
                <a:cs typeface="Times New Roman" panose="02020603050405020304" pitchFamily="18" charset="0"/>
              </a:rPr>
              <a:t>x</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i="1" smtClean="0">
                <a:solidFill>
                  <a:srgbClr val="FF0000"/>
                </a:solidFill>
                <a:latin typeface="Times New Roman" panose="02020603050405020304" pitchFamily="18" charset="0"/>
                <a:cs typeface="Times New Roman" panose="02020603050405020304" pitchFamily="18" charset="0"/>
              </a:rPr>
              <a:t>k</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b="1" smtClean="0">
                <a:solidFill>
                  <a:srgbClr val="FF0000"/>
                </a:solidFill>
                <a:latin typeface="Times New Roman" panose="02020603050405020304" pitchFamily="18" charset="0"/>
                <a:cs typeface="Times New Roman" panose="02020603050405020304" pitchFamily="18" charset="0"/>
              </a:rPr>
              <a:t>v</a:t>
            </a:r>
            <a:r>
              <a:rPr kumimoji="0" lang="en-US" altLang="zh-TW" sz="2000" smtClean="0">
                <a:solidFill>
                  <a:srgbClr val="FF0000"/>
                </a:solidFill>
                <a:latin typeface="Times New Roman" panose="02020603050405020304" pitchFamily="18" charset="0"/>
                <a:cs typeface="Times New Roman" panose="02020603050405020304" pitchFamily="18" charset="0"/>
              </a:rPr>
              <a:t>(</a:t>
            </a:r>
            <a:r>
              <a:rPr kumimoji="0" lang="en-US" altLang="zh-TW" sz="2000" i="1" smtClean="0">
                <a:solidFill>
                  <a:srgbClr val="FF0000"/>
                </a:solidFill>
                <a:latin typeface="Times New Roman" panose="02020603050405020304" pitchFamily="18" charset="0"/>
                <a:cs typeface="Times New Roman" panose="02020603050405020304" pitchFamily="18" charset="0"/>
              </a:rPr>
              <a:t>k+1</a:t>
            </a:r>
            <a:r>
              <a:rPr kumimoji="0" lang="en-US" altLang="zh-TW" sz="2000" smtClean="0">
                <a:solidFill>
                  <a:srgbClr val="FF0000"/>
                </a:solidFill>
                <a:latin typeface="Times New Roman" panose="02020603050405020304" pitchFamily="18" charset="0"/>
                <a:cs typeface="Times New Roman" panose="02020603050405020304" pitchFamily="18" charset="0"/>
              </a:rPr>
              <a:t>)=</a:t>
            </a:r>
          </a:p>
          <a:p>
            <a:pPr eaLnBrk="1" hangingPunct="1">
              <a:defRPr/>
            </a:pPr>
            <a:r>
              <a:rPr kumimoji="0" lang="en-US" altLang="zh-TW" sz="2000" smtClean="0">
                <a:solidFill>
                  <a:srgbClr val="FF0000"/>
                </a:solidFill>
                <a:latin typeface="Times New Roman" panose="02020603050405020304" pitchFamily="18" charset="0"/>
                <a:cs typeface="Times New Roman" panose="02020603050405020304" pitchFamily="18" charset="0"/>
              </a:rPr>
              <a:t>(4,2)+(2.2,2.8)=(6.2,4.8)</a:t>
            </a:r>
            <a:endParaRPr kumimoji="0" lang="zh-TW" altLang="en-US" sz="2000" smtClean="0">
              <a:solidFill>
                <a:srgbClr val="FF0000"/>
              </a:solidFill>
              <a:latin typeface="Times New Roman" panose="02020603050405020304" pitchFamily="18" charset="0"/>
              <a:cs typeface="Times New Roman" panose="02020603050405020304" pitchFamily="18" charset="0"/>
            </a:endParaRPr>
          </a:p>
        </p:txBody>
      </p:sp>
      <p:sp>
        <p:nvSpPr>
          <p:cNvPr id="18" name="橢圓 17"/>
          <p:cNvSpPr/>
          <p:nvPr/>
        </p:nvSpPr>
        <p:spPr>
          <a:xfrm>
            <a:off x="2684463" y="4508500"/>
            <a:ext cx="57150" cy="66675"/>
          </a:xfrm>
          <a:prstGeom prst="ellipse">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zh-TW" altLang="en-US" smtClean="0">
              <a:solidFill>
                <a:srgbClr val="FFFF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內容版面配置區 1"/>
          <p:cNvSpPr>
            <a:spLocks noGrp="1"/>
          </p:cNvSpPr>
          <p:nvPr>
            <p:ph idx="1"/>
          </p:nvPr>
        </p:nvSpPr>
        <p:spPr/>
        <p:txBody>
          <a:bodyPr/>
          <a:lstStyle/>
          <a:p>
            <a:pPr eaLnBrk="1" hangingPunct="1"/>
            <a:r>
              <a:rPr lang="en-US" altLang="zh-TW" smtClean="0"/>
              <a:t>Find the minimum of this function</a:t>
            </a:r>
          </a:p>
          <a:p>
            <a:pPr eaLnBrk="1" hangingPunct="1"/>
            <a:endParaRPr lang="zh-TW" altLang="en-US" smtClean="0"/>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Example</a:t>
            </a:r>
            <a:endParaRPr lang="zh-TW" altLang="en-US" dirty="0">
              <a:ea typeface="+mj-ea"/>
            </a:endParaRPr>
          </a:p>
        </p:txBody>
      </p:sp>
      <p:graphicFrame>
        <p:nvGraphicFramePr>
          <p:cNvPr id="46084" name="物件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46088" name="方程式" r:id="rId3" imgW="114151" imgH="215619" progId="Equation.3">
                  <p:embed/>
                </p:oleObj>
              </mc:Choice>
              <mc:Fallback>
                <p:oleObj name="方程式" r:id="rId3" imgW="114151" imgH="215619" progId="Equation.3">
                  <p:embed/>
                  <p:pic>
                    <p:nvPicPr>
                      <p:cNvPr id="0" name="物件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085" name="物件 4"/>
          <p:cNvGraphicFramePr>
            <a:graphicFrameLocks noChangeAspect="1"/>
          </p:cNvGraphicFramePr>
          <p:nvPr/>
        </p:nvGraphicFramePr>
        <p:xfrm>
          <a:off x="1763713" y="2060575"/>
          <a:ext cx="4968875" cy="558800"/>
        </p:xfrm>
        <a:graphic>
          <a:graphicData uri="http://schemas.openxmlformats.org/presentationml/2006/ole">
            <mc:AlternateContent xmlns:mc="http://schemas.openxmlformats.org/markup-compatibility/2006">
              <mc:Choice xmlns:v="urn:schemas-microsoft-com:vml" Requires="v">
                <p:oleObj spid="_x0000_s46089" name="方程式" r:id="rId5" imgW="2032000" imgH="228600" progId="Equation.3">
                  <p:embed/>
                </p:oleObj>
              </mc:Choice>
              <mc:Fallback>
                <p:oleObj name="方程式" r:id="rId5" imgW="2032000" imgH="228600" progId="Equation.3">
                  <p:embed/>
                  <p:pic>
                    <p:nvPicPr>
                      <p:cNvPr id="0" name="物件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2060575"/>
                        <a:ext cx="4968875"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6086" name="Picture 2" descr="C:\Users\Falcon\Desktop\fig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088" y="3024188"/>
            <a:ext cx="3757612"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12" descr="C:\Users\Falcon\Desktop\fig4.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900" y="3059113"/>
            <a:ext cx="3887788" cy="290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Example</a:t>
            </a:r>
            <a:endParaRPr lang="zh-TW" altLang="en-US" dirty="0">
              <a:ea typeface="+mj-ea"/>
            </a:endParaRPr>
          </a:p>
        </p:txBody>
      </p:sp>
      <p:pic>
        <p:nvPicPr>
          <p:cNvPr id="47107" name="Picture 2" descr="C:\Users\Falcon\Desktop\fig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9738" y="620713"/>
            <a:ext cx="3562350" cy="266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3" descr="C:\Users\Falcon\Desktop\fig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2913" y="3286125"/>
            <a:ext cx="3636962"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7109" name="內容版面配置區 3"/>
          <p:cNvGraphicFramePr>
            <a:graphicFrameLocks noGrp="1" noChangeAspect="1"/>
          </p:cNvGraphicFramePr>
          <p:nvPr>
            <p:ph idx="1"/>
          </p:nvPr>
        </p:nvGraphicFramePr>
        <p:xfrm>
          <a:off x="865188" y="1125538"/>
          <a:ext cx="4271962" cy="600075"/>
        </p:xfrm>
        <a:graphic>
          <a:graphicData uri="http://schemas.openxmlformats.org/presentationml/2006/ole">
            <mc:AlternateContent xmlns:mc="http://schemas.openxmlformats.org/markup-compatibility/2006">
              <mc:Choice xmlns:v="urn:schemas-microsoft-com:vml" Requires="v">
                <p:oleObj spid="_x0000_s47120" name="方程式" r:id="rId5" imgW="3251200" imgH="457200" progId="Equation.3">
                  <p:embed/>
                </p:oleObj>
              </mc:Choice>
              <mc:Fallback>
                <p:oleObj name="方程式" r:id="rId5" imgW="3251200" imgH="457200" progId="Equation.3">
                  <p:embed/>
                  <p:pic>
                    <p:nvPicPr>
                      <p:cNvPr id="0" name="內容版面配置區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5188" y="1125538"/>
                        <a:ext cx="42719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110" name="物件 4"/>
          <p:cNvGraphicFramePr>
            <a:graphicFrameLocks noGrp="1" noChangeAspect="1"/>
          </p:cNvGraphicFramePr>
          <p:nvPr/>
        </p:nvGraphicFramePr>
        <p:xfrm>
          <a:off x="857250" y="1773238"/>
          <a:ext cx="4310063" cy="617537"/>
        </p:xfrm>
        <a:graphic>
          <a:graphicData uri="http://schemas.openxmlformats.org/presentationml/2006/ole">
            <mc:AlternateContent xmlns:mc="http://schemas.openxmlformats.org/markup-compatibility/2006">
              <mc:Choice xmlns:v="urn:schemas-microsoft-com:vml" Requires="v">
                <p:oleObj spid="_x0000_s47121" name="方程式" r:id="rId7" imgW="3187700" imgH="457200" progId="Equation.3">
                  <p:embed/>
                </p:oleObj>
              </mc:Choice>
              <mc:Fallback>
                <p:oleObj name="方程式" r:id="rId7" imgW="3187700" imgH="457200" progId="Equation.3">
                  <p:embed/>
                  <p:pic>
                    <p:nvPicPr>
                      <p:cNvPr id="0" name="物件 4"/>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7250" y="1773238"/>
                        <a:ext cx="4310063"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向下箭號 5"/>
          <p:cNvSpPr/>
          <p:nvPr/>
        </p:nvSpPr>
        <p:spPr>
          <a:xfrm>
            <a:off x="2940050" y="2420938"/>
            <a:ext cx="136525" cy="1365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zh-TW" altLang="en-US" smtClean="0">
              <a:solidFill>
                <a:srgbClr val="FFFFFF"/>
              </a:solidFill>
            </a:endParaRPr>
          </a:p>
        </p:txBody>
      </p:sp>
      <p:graphicFrame>
        <p:nvGraphicFramePr>
          <p:cNvPr id="47112" name="物件 6"/>
          <p:cNvGraphicFramePr>
            <a:graphicFrameLocks noGrp="1" noChangeAspect="1"/>
          </p:cNvGraphicFramePr>
          <p:nvPr/>
        </p:nvGraphicFramePr>
        <p:xfrm>
          <a:off x="908050" y="2636838"/>
          <a:ext cx="4333875" cy="600075"/>
        </p:xfrm>
        <a:graphic>
          <a:graphicData uri="http://schemas.openxmlformats.org/presentationml/2006/ole">
            <mc:AlternateContent xmlns:mc="http://schemas.openxmlformats.org/markup-compatibility/2006">
              <mc:Choice xmlns:v="urn:schemas-microsoft-com:vml" Requires="v">
                <p:oleObj spid="_x0000_s47122" name="方程式" r:id="rId9" imgW="3302000" imgH="457200" progId="Equation.3">
                  <p:embed/>
                </p:oleObj>
              </mc:Choice>
              <mc:Fallback>
                <p:oleObj name="方程式" r:id="rId9" imgW="3302000" imgH="457200" progId="Equation.3">
                  <p:embed/>
                  <p:pic>
                    <p:nvPicPr>
                      <p:cNvPr id="0" name="物件 6"/>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8050" y="2636838"/>
                        <a:ext cx="433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113" name="物件 7"/>
          <p:cNvGraphicFramePr>
            <a:graphicFrameLocks noGrp="1" noChangeAspect="1"/>
          </p:cNvGraphicFramePr>
          <p:nvPr/>
        </p:nvGraphicFramePr>
        <p:xfrm>
          <a:off x="879475" y="3213100"/>
          <a:ext cx="4413250" cy="617538"/>
        </p:xfrm>
        <a:graphic>
          <a:graphicData uri="http://schemas.openxmlformats.org/presentationml/2006/ole">
            <mc:AlternateContent xmlns:mc="http://schemas.openxmlformats.org/markup-compatibility/2006">
              <mc:Choice xmlns:v="urn:schemas-microsoft-com:vml" Requires="v">
                <p:oleObj spid="_x0000_s47123" name="方程式" r:id="rId11" imgW="3263900" imgH="457200" progId="Equation.3">
                  <p:embed/>
                </p:oleObj>
              </mc:Choice>
              <mc:Fallback>
                <p:oleObj name="方程式" r:id="rId11" imgW="3263900" imgH="457200" progId="Equation.3">
                  <p:embed/>
                  <p:pic>
                    <p:nvPicPr>
                      <p:cNvPr id="0" name="物件 7"/>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79475" y="3213100"/>
                        <a:ext cx="441325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向下箭號 10"/>
          <p:cNvSpPr/>
          <p:nvPr/>
        </p:nvSpPr>
        <p:spPr>
          <a:xfrm>
            <a:off x="2917825" y="3860800"/>
            <a:ext cx="136525" cy="1381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Lucida Sans Unicode" panose="020B0602030504020204" pitchFamily="34" charset="0"/>
                <a:ea typeface="微軟正黑體" panose="020B0604030504040204" pitchFamily="34" charset="-120"/>
              </a:defRPr>
            </a:lvl1pPr>
            <a:lvl2pPr marL="742950" indent="-285750">
              <a:defRPr>
                <a:solidFill>
                  <a:schemeClr val="tx1"/>
                </a:solidFill>
                <a:latin typeface="Lucida Sans Unicode" panose="020B0602030504020204" pitchFamily="34" charset="0"/>
                <a:ea typeface="微軟正黑體" panose="020B0604030504040204" pitchFamily="34" charset="-120"/>
              </a:defRPr>
            </a:lvl2pPr>
            <a:lvl3pPr marL="1143000" indent="-228600">
              <a:defRPr>
                <a:solidFill>
                  <a:schemeClr val="tx1"/>
                </a:solidFill>
                <a:latin typeface="Lucida Sans Unicode" panose="020B0602030504020204" pitchFamily="34" charset="0"/>
                <a:ea typeface="微軟正黑體" panose="020B0604030504040204" pitchFamily="34" charset="-120"/>
              </a:defRPr>
            </a:lvl3pPr>
            <a:lvl4pPr marL="1600200" indent="-228600">
              <a:defRPr>
                <a:solidFill>
                  <a:schemeClr val="tx1"/>
                </a:solidFill>
                <a:latin typeface="Lucida Sans Unicode" panose="020B0602030504020204" pitchFamily="34" charset="0"/>
                <a:ea typeface="微軟正黑體" panose="020B0604030504040204" pitchFamily="34" charset="-120"/>
              </a:defRPr>
            </a:lvl4pPr>
            <a:lvl5pPr marL="2057400" indent="-228600">
              <a:defRPr>
                <a:solidFill>
                  <a:schemeClr val="tx1"/>
                </a:solidFill>
                <a:latin typeface="Lucida Sans Unicode" panose="020B0602030504020204" pitchFamily="34" charset="0"/>
                <a:ea typeface="微軟正黑體" panose="020B0604030504040204" pitchFamily="34" charset="-120"/>
              </a:defRPr>
            </a:lvl5pPr>
            <a:lvl6pPr marL="25146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6pPr>
            <a:lvl7pPr marL="29718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7pPr>
            <a:lvl8pPr marL="34290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8pPr>
            <a:lvl9pPr marL="3886200" indent="-228600" fontAlgn="base">
              <a:spcBef>
                <a:spcPct val="0"/>
              </a:spcBef>
              <a:spcAft>
                <a:spcPct val="0"/>
              </a:spcAft>
              <a:defRPr>
                <a:solidFill>
                  <a:schemeClr val="tx1"/>
                </a:solidFill>
                <a:latin typeface="Lucida Sans Unicode" panose="020B0602030504020204" pitchFamily="34" charset="0"/>
                <a:ea typeface="微軟正黑體" panose="020B0604030504040204" pitchFamily="34" charset="-120"/>
              </a:defRPr>
            </a:lvl9pPr>
          </a:lstStyle>
          <a:p>
            <a:pPr algn="ctr" eaLnBrk="1" hangingPunct="1">
              <a:defRPr/>
            </a:pPr>
            <a:endParaRPr kumimoji="0" lang="zh-TW" altLang="en-US" smtClean="0">
              <a:solidFill>
                <a:srgbClr val="FFFFFF"/>
              </a:solidFill>
            </a:endParaRPr>
          </a:p>
        </p:txBody>
      </p:sp>
      <p:graphicFrame>
        <p:nvGraphicFramePr>
          <p:cNvPr id="47115" name="物件 11"/>
          <p:cNvGraphicFramePr>
            <a:graphicFrameLocks noGrp="1" noChangeAspect="1"/>
          </p:cNvGraphicFramePr>
          <p:nvPr/>
        </p:nvGraphicFramePr>
        <p:xfrm>
          <a:off x="938213" y="4076700"/>
          <a:ext cx="4233862" cy="601663"/>
        </p:xfrm>
        <a:graphic>
          <a:graphicData uri="http://schemas.openxmlformats.org/presentationml/2006/ole">
            <mc:AlternateContent xmlns:mc="http://schemas.openxmlformats.org/markup-compatibility/2006">
              <mc:Choice xmlns:v="urn:schemas-microsoft-com:vml" Requires="v">
                <p:oleObj spid="_x0000_s47124" name="方程式" r:id="rId13" imgW="3225800" imgH="457200" progId="Equation.3">
                  <p:embed/>
                </p:oleObj>
              </mc:Choice>
              <mc:Fallback>
                <p:oleObj name="方程式" r:id="rId13" imgW="3225800" imgH="457200" progId="Equation.3">
                  <p:embed/>
                  <p:pic>
                    <p:nvPicPr>
                      <p:cNvPr id="0" name="物件 11"/>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38213" y="4076700"/>
                        <a:ext cx="4233862"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116" name="物件 12"/>
          <p:cNvGraphicFramePr>
            <a:graphicFrameLocks noGrp="1" noChangeAspect="1"/>
          </p:cNvGraphicFramePr>
          <p:nvPr/>
        </p:nvGraphicFramePr>
        <p:xfrm>
          <a:off x="900113" y="4652963"/>
          <a:ext cx="4360862" cy="617537"/>
        </p:xfrm>
        <a:graphic>
          <a:graphicData uri="http://schemas.openxmlformats.org/presentationml/2006/ole">
            <mc:AlternateContent xmlns:mc="http://schemas.openxmlformats.org/markup-compatibility/2006">
              <mc:Choice xmlns:v="urn:schemas-microsoft-com:vml" Requires="v">
                <p:oleObj spid="_x0000_s47125" name="方程式" r:id="rId15" imgW="3225800" imgH="457200" progId="Equation.3">
                  <p:embed/>
                </p:oleObj>
              </mc:Choice>
              <mc:Fallback>
                <p:oleObj name="方程式" r:id="rId15" imgW="3225800" imgH="457200" progId="Equation.3">
                  <p:embed/>
                  <p:pic>
                    <p:nvPicPr>
                      <p:cNvPr id="0" name="物件 12"/>
                      <p:cNvPicPr>
                        <a:picLocks noGrp="1"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0113" y="4652963"/>
                        <a:ext cx="4360862"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17" name="文字方塊 8"/>
          <p:cNvSpPr txBox="1">
            <a:spLocks noChangeArrowheads="1"/>
          </p:cNvSpPr>
          <p:nvPr/>
        </p:nvSpPr>
        <p:spPr bwMode="auto">
          <a:xfrm>
            <a:off x="2849563" y="5229225"/>
            <a:ext cx="46196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kumimoji="0" lang="en-US" altLang="zh-TW">
                <a:ea typeface="Microsoft JhengHei" panose="020B0604030504040204" pitchFamily="34" charset="-120"/>
              </a:rPr>
              <a:t>…</a:t>
            </a:r>
            <a:endParaRPr kumimoji="0" lang="zh-TW" altLang="en-US">
              <a:ea typeface="Microsoft JhengHei" panose="020B0604030504040204" pitchFamily="34" charset="-120"/>
            </a:endParaRPr>
          </a:p>
        </p:txBody>
      </p:sp>
      <p:graphicFrame>
        <p:nvGraphicFramePr>
          <p:cNvPr id="47118" name="物件 9"/>
          <p:cNvGraphicFramePr>
            <a:graphicFrameLocks noGrp="1" noChangeAspect="1"/>
          </p:cNvGraphicFramePr>
          <p:nvPr/>
        </p:nvGraphicFramePr>
        <p:xfrm>
          <a:off x="1296988" y="5511800"/>
          <a:ext cx="3567112" cy="601663"/>
        </p:xfrm>
        <a:graphic>
          <a:graphicData uri="http://schemas.openxmlformats.org/presentationml/2006/ole">
            <mc:AlternateContent xmlns:mc="http://schemas.openxmlformats.org/markup-compatibility/2006">
              <mc:Choice xmlns:v="urn:schemas-microsoft-com:vml" Requires="v">
                <p:oleObj spid="_x0000_s47126" name="方程式" r:id="rId17" imgW="2717800" imgH="457200" progId="Equation.3">
                  <p:embed/>
                </p:oleObj>
              </mc:Choice>
              <mc:Fallback>
                <p:oleObj name="方程式" r:id="rId17" imgW="2717800" imgH="457200" progId="Equation.3">
                  <p:embed/>
                  <p:pic>
                    <p:nvPicPr>
                      <p:cNvPr id="0" name="物件 9"/>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96988" y="5511800"/>
                        <a:ext cx="3567112"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119" name="物件 14"/>
          <p:cNvGraphicFramePr>
            <a:graphicFrameLocks noChangeAspect="1"/>
          </p:cNvGraphicFramePr>
          <p:nvPr/>
        </p:nvGraphicFramePr>
        <p:xfrm>
          <a:off x="5826125" y="5994400"/>
          <a:ext cx="3032125" cy="654050"/>
        </p:xfrm>
        <a:graphic>
          <a:graphicData uri="http://schemas.openxmlformats.org/presentationml/2006/ole">
            <mc:AlternateContent xmlns:mc="http://schemas.openxmlformats.org/markup-compatibility/2006">
              <mc:Choice xmlns:v="urn:schemas-microsoft-com:vml" Requires="v">
                <p:oleObj spid="_x0000_s47127" name="方程式" r:id="rId19" imgW="2120900" imgH="457200" progId="Equation.3">
                  <p:embed/>
                </p:oleObj>
              </mc:Choice>
              <mc:Fallback>
                <p:oleObj name="方程式" r:id="rId19" imgW="2120900" imgH="457200" progId="Equation.3">
                  <p:embed/>
                  <p:pic>
                    <p:nvPicPr>
                      <p:cNvPr id="0" name="物件 1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826125" y="5994400"/>
                        <a:ext cx="30321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2002-04-24</a:t>
            </a:r>
          </a:p>
        </p:txBody>
      </p:sp>
      <p:sp>
        <p:nvSpPr>
          <p:cNvPr id="48131"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Maurice.Clerc@WriteMe.com</a:t>
            </a:r>
          </a:p>
        </p:txBody>
      </p:sp>
      <p:pic>
        <p:nvPicPr>
          <p:cNvPr id="4813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057400"/>
            <a:ext cx="4110038" cy="37226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8786" name="Rectangle 2"/>
          <p:cNvSpPr>
            <a:spLocks noGrp="1" noChangeArrowheads="1"/>
          </p:cNvSpPr>
          <p:nvPr>
            <p:ph type="title"/>
          </p:nvPr>
        </p:nvSpPr>
        <p:spPr/>
        <p:txBody>
          <a:bodyPr/>
          <a:lstStyle/>
          <a:p>
            <a:pPr eaLnBrk="1" hangingPunct="1">
              <a:defRPr/>
            </a:pPr>
            <a:r>
              <a:rPr lang="en-GB">
                <a:ea typeface="+mj-ea"/>
              </a:rPr>
              <a:t>Animated illustration</a:t>
            </a:r>
          </a:p>
        </p:txBody>
      </p:sp>
      <p:sp>
        <p:nvSpPr>
          <p:cNvPr id="48134" name="AutoShape 4">
            <a:hlinkClick r:id="rId4" action="ppaction://hlinkfile" highlightClick="1"/>
          </p:cNvPr>
          <p:cNvSpPr>
            <a:spLocks noChangeArrowheads="1"/>
          </p:cNvSpPr>
          <p:nvPr/>
        </p:nvSpPr>
        <p:spPr bwMode="auto">
          <a:xfrm>
            <a:off x="2438400" y="1828800"/>
            <a:ext cx="4267200" cy="3962400"/>
          </a:xfrm>
          <a:prstGeom prst="actionButtonBlank">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48135" name="Line 8"/>
          <p:cNvSpPr>
            <a:spLocks noChangeShapeType="1"/>
          </p:cNvSpPr>
          <p:nvPr/>
        </p:nvSpPr>
        <p:spPr bwMode="auto">
          <a:xfrm flipH="1">
            <a:off x="5791200" y="2133600"/>
            <a:ext cx="1371600" cy="685800"/>
          </a:xfrm>
          <a:prstGeom prst="line">
            <a:avLst/>
          </a:prstGeom>
          <a:noFill/>
          <a:ln w="38100">
            <a:solidFill>
              <a:srgbClr val="F81F08"/>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US"/>
          </a:p>
        </p:txBody>
      </p:sp>
      <p:sp>
        <p:nvSpPr>
          <p:cNvPr id="48136" name="Text Box 9"/>
          <p:cNvSpPr txBox="1">
            <a:spLocks noChangeArrowheads="1"/>
          </p:cNvSpPr>
          <p:nvPr/>
        </p:nvSpPr>
        <p:spPr bwMode="auto">
          <a:xfrm>
            <a:off x="7162800" y="1676400"/>
            <a:ext cx="1600200" cy="119062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en-GB">
                <a:solidFill>
                  <a:srgbClr val="F81F08"/>
                </a:solidFill>
              </a:rPr>
              <a:t>Global optimum</a:t>
            </a:r>
          </a:p>
        </p:txBody>
      </p:sp>
      <p:pic>
        <p:nvPicPr>
          <p:cNvPr id="4813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828800"/>
            <a:ext cx="67564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2002-04-24</a:t>
            </a:r>
          </a:p>
        </p:txBody>
      </p:sp>
      <p:sp>
        <p:nvSpPr>
          <p:cNvPr id="50179"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Maurice.Clerc@WriteMe.com</a:t>
            </a:r>
          </a:p>
        </p:txBody>
      </p:sp>
      <p:sp>
        <p:nvSpPr>
          <p:cNvPr id="106498" name="Rectangle 2"/>
          <p:cNvSpPr>
            <a:spLocks noGrp="1" noChangeArrowheads="1"/>
          </p:cNvSpPr>
          <p:nvPr>
            <p:ph type="title"/>
          </p:nvPr>
        </p:nvSpPr>
        <p:spPr/>
        <p:txBody>
          <a:bodyPr>
            <a:normAutofit fontScale="90000"/>
          </a:bodyPr>
          <a:lstStyle/>
          <a:p>
            <a:pPr eaLnBrk="1" hangingPunct="1">
              <a:defRPr/>
            </a:pPr>
            <a:r>
              <a:rPr lang="en-GB">
                <a:ea typeface="+mj-ea"/>
              </a:rPr>
              <a:t>Initialization. Positions and velocities</a:t>
            </a:r>
          </a:p>
        </p:txBody>
      </p:sp>
      <p:pic>
        <p:nvPicPr>
          <p:cNvPr id="501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828800"/>
            <a:ext cx="67564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6500" name="Oval 4"/>
          <p:cNvSpPr>
            <a:spLocks noChangeArrowheads="1"/>
          </p:cNvSpPr>
          <p:nvPr/>
        </p:nvSpPr>
        <p:spPr bwMode="auto">
          <a:xfrm>
            <a:off x="2006600" y="40386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1" name="Oval 5"/>
          <p:cNvSpPr>
            <a:spLocks noChangeArrowheads="1"/>
          </p:cNvSpPr>
          <p:nvPr/>
        </p:nvSpPr>
        <p:spPr bwMode="auto">
          <a:xfrm>
            <a:off x="2844800" y="28956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2" name="Oval 6"/>
          <p:cNvSpPr>
            <a:spLocks noChangeArrowheads="1"/>
          </p:cNvSpPr>
          <p:nvPr/>
        </p:nvSpPr>
        <p:spPr bwMode="auto">
          <a:xfrm>
            <a:off x="3073400" y="42672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3" name="Oval 7"/>
          <p:cNvSpPr>
            <a:spLocks noChangeArrowheads="1"/>
          </p:cNvSpPr>
          <p:nvPr/>
        </p:nvSpPr>
        <p:spPr bwMode="auto">
          <a:xfrm>
            <a:off x="3302000" y="3581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4" name="Oval 8"/>
          <p:cNvSpPr>
            <a:spLocks noChangeArrowheads="1"/>
          </p:cNvSpPr>
          <p:nvPr/>
        </p:nvSpPr>
        <p:spPr bwMode="auto">
          <a:xfrm>
            <a:off x="3987800" y="5486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5" name="Oval 9"/>
          <p:cNvSpPr>
            <a:spLocks noChangeArrowheads="1"/>
          </p:cNvSpPr>
          <p:nvPr/>
        </p:nvSpPr>
        <p:spPr bwMode="auto">
          <a:xfrm>
            <a:off x="5816600" y="48768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6" name="Oval 10"/>
          <p:cNvSpPr>
            <a:spLocks noChangeArrowheads="1"/>
          </p:cNvSpPr>
          <p:nvPr/>
        </p:nvSpPr>
        <p:spPr bwMode="auto">
          <a:xfrm>
            <a:off x="4673600" y="25146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7" name="Oval 11"/>
          <p:cNvSpPr>
            <a:spLocks noChangeArrowheads="1"/>
          </p:cNvSpPr>
          <p:nvPr/>
        </p:nvSpPr>
        <p:spPr bwMode="auto">
          <a:xfrm>
            <a:off x="2159000" y="33528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8" name="Oval 12"/>
          <p:cNvSpPr>
            <a:spLocks noChangeArrowheads="1"/>
          </p:cNvSpPr>
          <p:nvPr/>
        </p:nvSpPr>
        <p:spPr bwMode="auto">
          <a:xfrm>
            <a:off x="3606800" y="19812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09" name="Oval 13"/>
          <p:cNvSpPr>
            <a:spLocks noChangeArrowheads="1"/>
          </p:cNvSpPr>
          <p:nvPr/>
        </p:nvSpPr>
        <p:spPr bwMode="auto">
          <a:xfrm>
            <a:off x="4521200" y="4343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0" name="Oval 14"/>
          <p:cNvSpPr>
            <a:spLocks noChangeArrowheads="1"/>
          </p:cNvSpPr>
          <p:nvPr/>
        </p:nvSpPr>
        <p:spPr bwMode="auto">
          <a:xfrm>
            <a:off x="5588000" y="42672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1" name="Oval 15"/>
          <p:cNvSpPr>
            <a:spLocks noChangeArrowheads="1"/>
          </p:cNvSpPr>
          <p:nvPr/>
        </p:nvSpPr>
        <p:spPr bwMode="auto">
          <a:xfrm>
            <a:off x="5969000" y="3581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2" name="Oval 16"/>
          <p:cNvSpPr>
            <a:spLocks noChangeArrowheads="1"/>
          </p:cNvSpPr>
          <p:nvPr/>
        </p:nvSpPr>
        <p:spPr bwMode="auto">
          <a:xfrm>
            <a:off x="6959600" y="3581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3" name="Oval 17"/>
          <p:cNvSpPr>
            <a:spLocks noChangeArrowheads="1"/>
          </p:cNvSpPr>
          <p:nvPr/>
        </p:nvSpPr>
        <p:spPr bwMode="auto">
          <a:xfrm>
            <a:off x="5816600" y="28956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4" name="Oval 18"/>
          <p:cNvSpPr>
            <a:spLocks noChangeArrowheads="1"/>
          </p:cNvSpPr>
          <p:nvPr/>
        </p:nvSpPr>
        <p:spPr bwMode="auto">
          <a:xfrm>
            <a:off x="1168400" y="41148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5" name="Oval 19"/>
          <p:cNvSpPr>
            <a:spLocks noChangeArrowheads="1"/>
          </p:cNvSpPr>
          <p:nvPr/>
        </p:nvSpPr>
        <p:spPr bwMode="auto">
          <a:xfrm>
            <a:off x="2159000" y="47244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6" name="Oval 20"/>
          <p:cNvSpPr>
            <a:spLocks noChangeArrowheads="1"/>
          </p:cNvSpPr>
          <p:nvPr/>
        </p:nvSpPr>
        <p:spPr bwMode="auto">
          <a:xfrm>
            <a:off x="3149600" y="52578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7" name="Oval 21"/>
          <p:cNvSpPr>
            <a:spLocks noChangeArrowheads="1"/>
          </p:cNvSpPr>
          <p:nvPr/>
        </p:nvSpPr>
        <p:spPr bwMode="auto">
          <a:xfrm>
            <a:off x="4673600" y="60198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8" name="Oval 22"/>
          <p:cNvSpPr>
            <a:spLocks noChangeArrowheads="1"/>
          </p:cNvSpPr>
          <p:nvPr/>
        </p:nvSpPr>
        <p:spPr bwMode="auto">
          <a:xfrm>
            <a:off x="5511800" y="53340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19" name="Oval 23"/>
          <p:cNvSpPr>
            <a:spLocks noChangeArrowheads="1"/>
          </p:cNvSpPr>
          <p:nvPr/>
        </p:nvSpPr>
        <p:spPr bwMode="auto">
          <a:xfrm>
            <a:off x="6502400" y="44196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0" name="Oval 24"/>
          <p:cNvSpPr>
            <a:spLocks noChangeArrowheads="1"/>
          </p:cNvSpPr>
          <p:nvPr/>
        </p:nvSpPr>
        <p:spPr bwMode="auto">
          <a:xfrm>
            <a:off x="7493000" y="36576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1" name="Oval 25"/>
          <p:cNvSpPr>
            <a:spLocks noChangeArrowheads="1"/>
          </p:cNvSpPr>
          <p:nvPr/>
        </p:nvSpPr>
        <p:spPr bwMode="auto">
          <a:xfrm>
            <a:off x="6426200" y="29718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2" name="Oval 26"/>
          <p:cNvSpPr>
            <a:spLocks noChangeArrowheads="1"/>
          </p:cNvSpPr>
          <p:nvPr/>
        </p:nvSpPr>
        <p:spPr bwMode="auto">
          <a:xfrm>
            <a:off x="4978400" y="22098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3" name="Oval 27"/>
          <p:cNvSpPr>
            <a:spLocks noChangeArrowheads="1"/>
          </p:cNvSpPr>
          <p:nvPr/>
        </p:nvSpPr>
        <p:spPr bwMode="auto">
          <a:xfrm>
            <a:off x="3987800" y="16764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4" name="Oval 28"/>
          <p:cNvSpPr>
            <a:spLocks noChangeArrowheads="1"/>
          </p:cNvSpPr>
          <p:nvPr/>
        </p:nvSpPr>
        <p:spPr bwMode="auto">
          <a:xfrm>
            <a:off x="2997200" y="24384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106525" name="Oval 29"/>
          <p:cNvSpPr>
            <a:spLocks noChangeArrowheads="1"/>
          </p:cNvSpPr>
          <p:nvPr/>
        </p:nvSpPr>
        <p:spPr bwMode="auto">
          <a:xfrm>
            <a:off x="2006600" y="32766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grpSp>
        <p:nvGrpSpPr>
          <p:cNvPr id="106526" name="Group 30"/>
          <p:cNvGrpSpPr>
            <a:grpSpLocks/>
          </p:cNvGrpSpPr>
          <p:nvPr/>
        </p:nvGrpSpPr>
        <p:grpSpPr bwMode="auto">
          <a:xfrm>
            <a:off x="1320800" y="1828800"/>
            <a:ext cx="6324600" cy="4267200"/>
            <a:chOff x="816" y="1056"/>
            <a:chExt cx="3984" cy="2688"/>
          </a:xfrm>
        </p:grpSpPr>
        <p:grpSp>
          <p:nvGrpSpPr>
            <p:cNvPr id="50216" name="Group 31"/>
            <p:cNvGrpSpPr>
              <a:grpSpLocks/>
            </p:cNvGrpSpPr>
            <p:nvPr/>
          </p:nvGrpSpPr>
          <p:grpSpPr bwMode="auto">
            <a:xfrm>
              <a:off x="816" y="1056"/>
              <a:ext cx="3984" cy="2688"/>
              <a:chOff x="816" y="1056"/>
              <a:chExt cx="3984" cy="2688"/>
            </a:xfrm>
          </p:grpSpPr>
          <p:sp>
            <p:nvSpPr>
              <p:cNvPr id="50232" name="Line 32"/>
              <p:cNvSpPr>
                <a:spLocks noChangeShapeType="1"/>
              </p:cNvSpPr>
              <p:nvPr/>
            </p:nvSpPr>
            <p:spPr bwMode="auto">
              <a:xfrm>
                <a:off x="816" y="2592"/>
                <a:ext cx="288"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3" name="Line 33"/>
              <p:cNvSpPr>
                <a:spLocks noChangeShapeType="1"/>
              </p:cNvSpPr>
              <p:nvPr/>
            </p:nvSpPr>
            <p:spPr bwMode="auto">
              <a:xfrm>
                <a:off x="1440" y="2976"/>
                <a:ext cx="336" cy="144"/>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4" name="Line 34"/>
              <p:cNvSpPr>
                <a:spLocks noChangeShapeType="1"/>
              </p:cNvSpPr>
              <p:nvPr/>
            </p:nvSpPr>
            <p:spPr bwMode="auto">
              <a:xfrm>
                <a:off x="2064" y="3264"/>
                <a:ext cx="288"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5" name="Line 35"/>
              <p:cNvSpPr>
                <a:spLocks noChangeShapeType="1"/>
              </p:cNvSpPr>
              <p:nvPr/>
            </p:nvSpPr>
            <p:spPr bwMode="auto">
              <a:xfrm flipV="1">
                <a:off x="3024" y="3600"/>
                <a:ext cx="240" cy="144"/>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6" name="Line 36"/>
              <p:cNvSpPr>
                <a:spLocks noChangeShapeType="1"/>
              </p:cNvSpPr>
              <p:nvPr/>
            </p:nvSpPr>
            <p:spPr bwMode="auto">
              <a:xfrm flipV="1">
                <a:off x="3552" y="3072"/>
                <a:ext cx="336" cy="240"/>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7" name="Line 37"/>
              <p:cNvSpPr>
                <a:spLocks noChangeShapeType="1"/>
              </p:cNvSpPr>
              <p:nvPr/>
            </p:nvSpPr>
            <p:spPr bwMode="auto">
              <a:xfrm flipV="1">
                <a:off x="4176" y="2592"/>
                <a:ext cx="288"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8" name="Line 38"/>
              <p:cNvSpPr>
                <a:spLocks noChangeShapeType="1"/>
              </p:cNvSpPr>
              <p:nvPr/>
            </p:nvSpPr>
            <p:spPr bwMode="auto">
              <a:xfrm flipH="1" flipV="1">
                <a:off x="4416" y="2016"/>
                <a:ext cx="384" cy="28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9" name="Line 39"/>
              <p:cNvSpPr>
                <a:spLocks noChangeShapeType="1"/>
              </p:cNvSpPr>
              <p:nvPr/>
            </p:nvSpPr>
            <p:spPr bwMode="auto">
              <a:xfrm flipH="1" flipV="1">
                <a:off x="3552" y="1584"/>
                <a:ext cx="576" cy="28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40" name="Line 40"/>
              <p:cNvSpPr>
                <a:spLocks noChangeShapeType="1"/>
              </p:cNvSpPr>
              <p:nvPr/>
            </p:nvSpPr>
            <p:spPr bwMode="auto">
              <a:xfrm flipH="1" flipV="1">
                <a:off x="2832" y="1200"/>
                <a:ext cx="384"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41" name="Line 41"/>
              <p:cNvSpPr>
                <a:spLocks noChangeShapeType="1"/>
              </p:cNvSpPr>
              <p:nvPr/>
            </p:nvSpPr>
            <p:spPr bwMode="auto">
              <a:xfrm flipH="1">
                <a:off x="2160" y="1056"/>
                <a:ext cx="432" cy="33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42" name="Line 42"/>
              <p:cNvSpPr>
                <a:spLocks noChangeShapeType="1"/>
              </p:cNvSpPr>
              <p:nvPr/>
            </p:nvSpPr>
            <p:spPr bwMode="auto">
              <a:xfrm flipH="1">
                <a:off x="1680" y="1536"/>
                <a:ext cx="288" cy="28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43" name="Line 43"/>
              <p:cNvSpPr>
                <a:spLocks noChangeShapeType="1"/>
              </p:cNvSpPr>
              <p:nvPr/>
            </p:nvSpPr>
            <p:spPr bwMode="auto">
              <a:xfrm flipH="1">
                <a:off x="1056" y="2064"/>
                <a:ext cx="288" cy="28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0217" name="Group 44"/>
            <p:cNvGrpSpPr>
              <a:grpSpLocks/>
            </p:cNvGrpSpPr>
            <p:nvPr/>
          </p:nvGrpSpPr>
          <p:grpSpPr bwMode="auto">
            <a:xfrm>
              <a:off x="1392" y="1248"/>
              <a:ext cx="3072" cy="2208"/>
              <a:chOff x="1392" y="1248"/>
              <a:chExt cx="3072" cy="2208"/>
            </a:xfrm>
          </p:grpSpPr>
          <p:sp>
            <p:nvSpPr>
              <p:cNvPr id="50218" name="Line 45"/>
              <p:cNvSpPr>
                <a:spLocks noChangeShapeType="1"/>
              </p:cNvSpPr>
              <p:nvPr/>
            </p:nvSpPr>
            <p:spPr bwMode="auto">
              <a:xfrm>
                <a:off x="1392" y="2544"/>
                <a:ext cx="192" cy="0"/>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19" name="Line 46"/>
              <p:cNvSpPr>
                <a:spLocks noChangeShapeType="1"/>
              </p:cNvSpPr>
              <p:nvPr/>
            </p:nvSpPr>
            <p:spPr bwMode="auto">
              <a:xfrm>
                <a:off x="2016" y="2688"/>
                <a:ext cx="192" cy="43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0" name="Line 47"/>
              <p:cNvSpPr>
                <a:spLocks noChangeShapeType="1"/>
              </p:cNvSpPr>
              <p:nvPr/>
            </p:nvSpPr>
            <p:spPr bwMode="auto">
              <a:xfrm flipV="1">
                <a:off x="1440" y="1968"/>
                <a:ext cx="288" cy="9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1" name="Line 48"/>
              <p:cNvSpPr>
                <a:spLocks noChangeShapeType="1"/>
              </p:cNvSpPr>
              <p:nvPr/>
            </p:nvSpPr>
            <p:spPr bwMode="auto">
              <a:xfrm>
                <a:off x="1872" y="1824"/>
                <a:ext cx="144" cy="57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2" name="Line 49"/>
              <p:cNvSpPr>
                <a:spLocks noChangeShapeType="1"/>
              </p:cNvSpPr>
              <p:nvPr/>
            </p:nvSpPr>
            <p:spPr bwMode="auto">
              <a:xfrm>
                <a:off x="2160" y="2256"/>
                <a:ext cx="384" cy="43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3" name="Line 50"/>
              <p:cNvSpPr>
                <a:spLocks noChangeShapeType="1"/>
              </p:cNvSpPr>
              <p:nvPr/>
            </p:nvSpPr>
            <p:spPr bwMode="auto">
              <a:xfrm>
                <a:off x="2352" y="1248"/>
                <a:ext cx="144" cy="240"/>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4" name="Line 51"/>
              <p:cNvSpPr>
                <a:spLocks noChangeShapeType="1"/>
              </p:cNvSpPr>
              <p:nvPr/>
            </p:nvSpPr>
            <p:spPr bwMode="auto">
              <a:xfrm flipH="1">
                <a:off x="2592" y="1584"/>
                <a:ext cx="432" cy="240"/>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5" name="Line 52"/>
              <p:cNvSpPr>
                <a:spLocks noChangeShapeType="1"/>
              </p:cNvSpPr>
              <p:nvPr/>
            </p:nvSpPr>
            <p:spPr bwMode="auto">
              <a:xfrm>
                <a:off x="3744" y="1824"/>
                <a:ext cx="144"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6" name="Line 53"/>
              <p:cNvSpPr>
                <a:spLocks noChangeShapeType="1"/>
              </p:cNvSpPr>
              <p:nvPr/>
            </p:nvSpPr>
            <p:spPr bwMode="auto">
              <a:xfrm flipH="1">
                <a:off x="3360" y="2256"/>
                <a:ext cx="480" cy="144"/>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7" name="Line 54"/>
              <p:cNvSpPr>
                <a:spLocks noChangeShapeType="1"/>
              </p:cNvSpPr>
              <p:nvPr/>
            </p:nvSpPr>
            <p:spPr bwMode="auto">
              <a:xfrm>
                <a:off x="2928" y="2736"/>
                <a:ext cx="48" cy="33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8" name="Line 55"/>
              <p:cNvSpPr>
                <a:spLocks noChangeShapeType="1"/>
              </p:cNvSpPr>
              <p:nvPr/>
            </p:nvSpPr>
            <p:spPr bwMode="auto">
              <a:xfrm flipH="1" flipV="1">
                <a:off x="3408" y="2592"/>
                <a:ext cx="192" cy="9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9" name="Line 56"/>
              <p:cNvSpPr>
                <a:spLocks noChangeShapeType="1"/>
              </p:cNvSpPr>
              <p:nvPr/>
            </p:nvSpPr>
            <p:spPr bwMode="auto">
              <a:xfrm flipH="1">
                <a:off x="2976" y="3072"/>
                <a:ext cx="768" cy="28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0" name="Line 57"/>
              <p:cNvSpPr>
                <a:spLocks noChangeShapeType="1"/>
              </p:cNvSpPr>
              <p:nvPr/>
            </p:nvSpPr>
            <p:spPr bwMode="auto">
              <a:xfrm flipH="1" flipV="1">
                <a:off x="4272" y="2064"/>
                <a:ext cx="192" cy="192"/>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31" name="Line 58"/>
              <p:cNvSpPr>
                <a:spLocks noChangeShapeType="1"/>
              </p:cNvSpPr>
              <p:nvPr/>
            </p:nvSpPr>
            <p:spPr bwMode="auto">
              <a:xfrm flipH="1" flipV="1">
                <a:off x="2592" y="3120"/>
                <a:ext cx="0" cy="336"/>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50209" name="Group 59"/>
          <p:cNvGrpSpPr>
            <a:grpSpLocks/>
          </p:cNvGrpSpPr>
          <p:nvPr/>
        </p:nvGrpSpPr>
        <p:grpSpPr bwMode="auto">
          <a:xfrm>
            <a:off x="8102600" y="3124200"/>
            <a:ext cx="609600" cy="381000"/>
            <a:chOff x="5088" y="1872"/>
            <a:chExt cx="384" cy="240"/>
          </a:xfrm>
        </p:grpSpPr>
        <p:sp>
          <p:nvSpPr>
            <p:cNvPr id="50214" name="AutoShape 60">
              <a:hlinkClick r:id="" action="ppaction://noaction" highlightClick="1"/>
            </p:cNvPr>
            <p:cNvSpPr>
              <a:spLocks noChangeArrowheads="1"/>
            </p:cNvSpPr>
            <p:nvPr/>
          </p:nvSpPr>
          <p:spPr bwMode="auto">
            <a:xfrm>
              <a:off x="5088" y="1872"/>
              <a:ext cx="384" cy="240"/>
            </a:xfrm>
            <a:prstGeom prst="actionButtonBlank">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50215" name="Line 61"/>
            <p:cNvSpPr>
              <a:spLocks noChangeShapeType="1"/>
            </p:cNvSpPr>
            <p:nvPr/>
          </p:nvSpPr>
          <p:spPr bwMode="auto">
            <a:xfrm>
              <a:off x="5184" y="1968"/>
              <a:ext cx="192" cy="48"/>
            </a:xfrm>
            <a:prstGeom prst="line">
              <a:avLst/>
            </a:prstGeom>
            <a:noFill/>
            <a:ln w="38100">
              <a:solidFill>
                <a:srgbClr val="13D9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0210" name="AutoShape 62">
            <a:hlinkClick r:id="" action="ppaction://noaction" highlightClick="1"/>
          </p:cNvPr>
          <p:cNvSpPr>
            <a:spLocks noChangeArrowheads="1"/>
          </p:cNvSpPr>
          <p:nvPr/>
        </p:nvSpPr>
        <p:spPr bwMode="auto">
          <a:xfrm>
            <a:off x="8102600" y="2514600"/>
            <a:ext cx="609600" cy="533400"/>
          </a:xfrm>
          <a:prstGeom prst="actionButtonBlank">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50211" name="AutoShape 63">
            <a:hlinkClick r:id="" action="ppaction://noaction" highlightClick="1"/>
          </p:cNvPr>
          <p:cNvSpPr>
            <a:spLocks noChangeArrowheads="1"/>
          </p:cNvSpPr>
          <p:nvPr/>
        </p:nvSpPr>
        <p:spPr bwMode="auto">
          <a:xfrm>
            <a:off x="8102600" y="1905000"/>
            <a:ext cx="609600" cy="533400"/>
          </a:xfrm>
          <a:prstGeom prst="actionButtonBlank">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50212" name="Oval 64"/>
          <p:cNvSpPr>
            <a:spLocks noChangeArrowheads="1"/>
          </p:cNvSpPr>
          <p:nvPr/>
        </p:nvSpPr>
        <p:spPr bwMode="auto">
          <a:xfrm>
            <a:off x="8255000" y="2057400"/>
            <a:ext cx="304800" cy="304800"/>
          </a:xfrm>
          <a:prstGeom prst="ellipse">
            <a:avLst/>
          </a:prstGeom>
          <a:solidFill>
            <a:srgbClr val="13D921"/>
          </a:solidFill>
          <a:ln w="9525">
            <a:solidFill>
              <a:srgbClr val="13D92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
        <p:nvSpPr>
          <p:cNvPr id="50213" name="Oval 65"/>
          <p:cNvSpPr>
            <a:spLocks noChangeArrowheads="1"/>
          </p:cNvSpPr>
          <p:nvPr/>
        </p:nvSpPr>
        <p:spPr bwMode="auto">
          <a:xfrm>
            <a:off x="8255000" y="2667000"/>
            <a:ext cx="304800" cy="304800"/>
          </a:xfrm>
          <a:prstGeom prst="ellipse">
            <a:avLst/>
          </a:prstGeom>
          <a:solidFill>
            <a:srgbClr val="4E43DB"/>
          </a:solidFill>
          <a:ln>
            <a:noFill/>
          </a:ln>
          <a:effectLst/>
          <a:extLst>
            <a:ext uri="{91240B29-F687-4F45-9708-019B960494DF}">
              <a14:hiddenLine xmlns:a14="http://schemas.microsoft.com/office/drawing/2010/main" w="9525">
                <a:solidFill>
                  <a:srgbClr val="4E43D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 calcmode="lin" valueType="num">
                                      <p:cBhvr additive="base">
                                        <p:cTn id="7" dur="500" fill="hold"/>
                                        <p:tgtEl>
                                          <p:spTgt spid="106500"/>
                                        </p:tgtEl>
                                        <p:attrNameLst>
                                          <p:attrName>ppt_x</p:attrName>
                                        </p:attrNameLst>
                                      </p:cBhvr>
                                      <p:tavLst>
                                        <p:tav tm="0">
                                          <p:val>
                                            <p:strVal val="#ppt_x"/>
                                          </p:val>
                                        </p:tav>
                                        <p:tav tm="100000">
                                          <p:val>
                                            <p:strVal val="#ppt_x"/>
                                          </p:val>
                                        </p:tav>
                                      </p:tavLst>
                                    </p:anim>
                                    <p:anim calcmode="lin" valueType="num">
                                      <p:cBhvr additive="base">
                                        <p:cTn id="8" dur="500" fill="hold"/>
                                        <p:tgtEl>
                                          <p:spTgt spid="10650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06501"/>
                                        </p:tgtEl>
                                        <p:attrNameLst>
                                          <p:attrName>style.visibility</p:attrName>
                                        </p:attrNameLst>
                                      </p:cBhvr>
                                      <p:to>
                                        <p:strVal val="visible"/>
                                      </p:to>
                                    </p:set>
                                    <p:anim calcmode="lin" valueType="num">
                                      <p:cBhvr additive="base">
                                        <p:cTn id="12" dur="500" fill="hold"/>
                                        <p:tgtEl>
                                          <p:spTgt spid="106501"/>
                                        </p:tgtEl>
                                        <p:attrNameLst>
                                          <p:attrName>ppt_x</p:attrName>
                                        </p:attrNameLst>
                                      </p:cBhvr>
                                      <p:tavLst>
                                        <p:tav tm="0">
                                          <p:val>
                                            <p:strVal val="#ppt_x"/>
                                          </p:val>
                                        </p:tav>
                                        <p:tav tm="100000">
                                          <p:val>
                                            <p:strVal val="#ppt_x"/>
                                          </p:val>
                                        </p:tav>
                                      </p:tavLst>
                                    </p:anim>
                                    <p:anim calcmode="lin" valueType="num">
                                      <p:cBhvr additive="base">
                                        <p:cTn id="13" dur="500" fill="hold"/>
                                        <p:tgtEl>
                                          <p:spTgt spid="106501"/>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06502"/>
                                        </p:tgtEl>
                                        <p:attrNameLst>
                                          <p:attrName>style.visibility</p:attrName>
                                        </p:attrNameLst>
                                      </p:cBhvr>
                                      <p:to>
                                        <p:strVal val="visible"/>
                                      </p:to>
                                    </p:set>
                                    <p:anim calcmode="lin" valueType="num">
                                      <p:cBhvr additive="base">
                                        <p:cTn id="17" dur="500" fill="hold"/>
                                        <p:tgtEl>
                                          <p:spTgt spid="106502"/>
                                        </p:tgtEl>
                                        <p:attrNameLst>
                                          <p:attrName>ppt_x</p:attrName>
                                        </p:attrNameLst>
                                      </p:cBhvr>
                                      <p:tavLst>
                                        <p:tav tm="0">
                                          <p:val>
                                            <p:strVal val="#ppt_x"/>
                                          </p:val>
                                        </p:tav>
                                        <p:tav tm="100000">
                                          <p:val>
                                            <p:strVal val="#ppt_x"/>
                                          </p:val>
                                        </p:tav>
                                      </p:tavLst>
                                    </p:anim>
                                    <p:anim calcmode="lin" valueType="num">
                                      <p:cBhvr additive="base">
                                        <p:cTn id="18" dur="500" fill="hold"/>
                                        <p:tgtEl>
                                          <p:spTgt spid="106502"/>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06503"/>
                                        </p:tgtEl>
                                        <p:attrNameLst>
                                          <p:attrName>style.visibility</p:attrName>
                                        </p:attrNameLst>
                                      </p:cBhvr>
                                      <p:to>
                                        <p:strVal val="visible"/>
                                      </p:to>
                                    </p:set>
                                    <p:anim calcmode="lin" valueType="num">
                                      <p:cBhvr additive="base">
                                        <p:cTn id="22" dur="500" fill="hold"/>
                                        <p:tgtEl>
                                          <p:spTgt spid="106503"/>
                                        </p:tgtEl>
                                        <p:attrNameLst>
                                          <p:attrName>ppt_x</p:attrName>
                                        </p:attrNameLst>
                                      </p:cBhvr>
                                      <p:tavLst>
                                        <p:tav tm="0">
                                          <p:val>
                                            <p:strVal val="#ppt_x"/>
                                          </p:val>
                                        </p:tav>
                                        <p:tav tm="100000">
                                          <p:val>
                                            <p:strVal val="#ppt_x"/>
                                          </p:val>
                                        </p:tav>
                                      </p:tavLst>
                                    </p:anim>
                                    <p:anim calcmode="lin" valueType="num">
                                      <p:cBhvr additive="base">
                                        <p:cTn id="23" dur="500" fill="hold"/>
                                        <p:tgtEl>
                                          <p:spTgt spid="106503"/>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06504"/>
                                        </p:tgtEl>
                                        <p:attrNameLst>
                                          <p:attrName>style.visibility</p:attrName>
                                        </p:attrNameLst>
                                      </p:cBhvr>
                                      <p:to>
                                        <p:strVal val="visible"/>
                                      </p:to>
                                    </p:set>
                                    <p:anim calcmode="lin" valueType="num">
                                      <p:cBhvr additive="base">
                                        <p:cTn id="27" dur="500" fill="hold"/>
                                        <p:tgtEl>
                                          <p:spTgt spid="106504"/>
                                        </p:tgtEl>
                                        <p:attrNameLst>
                                          <p:attrName>ppt_x</p:attrName>
                                        </p:attrNameLst>
                                      </p:cBhvr>
                                      <p:tavLst>
                                        <p:tav tm="0">
                                          <p:val>
                                            <p:strVal val="#ppt_x"/>
                                          </p:val>
                                        </p:tav>
                                        <p:tav tm="100000">
                                          <p:val>
                                            <p:strVal val="#ppt_x"/>
                                          </p:val>
                                        </p:tav>
                                      </p:tavLst>
                                    </p:anim>
                                    <p:anim calcmode="lin" valueType="num">
                                      <p:cBhvr additive="base">
                                        <p:cTn id="28" dur="500" fill="hold"/>
                                        <p:tgtEl>
                                          <p:spTgt spid="106504"/>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06505"/>
                                        </p:tgtEl>
                                        <p:attrNameLst>
                                          <p:attrName>style.visibility</p:attrName>
                                        </p:attrNameLst>
                                      </p:cBhvr>
                                      <p:to>
                                        <p:strVal val="visible"/>
                                      </p:to>
                                    </p:set>
                                    <p:anim calcmode="lin" valueType="num">
                                      <p:cBhvr additive="base">
                                        <p:cTn id="32" dur="500" fill="hold"/>
                                        <p:tgtEl>
                                          <p:spTgt spid="106505"/>
                                        </p:tgtEl>
                                        <p:attrNameLst>
                                          <p:attrName>ppt_x</p:attrName>
                                        </p:attrNameLst>
                                      </p:cBhvr>
                                      <p:tavLst>
                                        <p:tav tm="0">
                                          <p:val>
                                            <p:strVal val="#ppt_x"/>
                                          </p:val>
                                        </p:tav>
                                        <p:tav tm="100000">
                                          <p:val>
                                            <p:strVal val="#ppt_x"/>
                                          </p:val>
                                        </p:tav>
                                      </p:tavLst>
                                    </p:anim>
                                    <p:anim calcmode="lin" valueType="num">
                                      <p:cBhvr additive="base">
                                        <p:cTn id="33" dur="500" fill="hold"/>
                                        <p:tgtEl>
                                          <p:spTgt spid="106505"/>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106506"/>
                                        </p:tgtEl>
                                        <p:attrNameLst>
                                          <p:attrName>style.visibility</p:attrName>
                                        </p:attrNameLst>
                                      </p:cBhvr>
                                      <p:to>
                                        <p:strVal val="visible"/>
                                      </p:to>
                                    </p:set>
                                    <p:anim calcmode="lin" valueType="num">
                                      <p:cBhvr additive="base">
                                        <p:cTn id="37" dur="500" fill="hold"/>
                                        <p:tgtEl>
                                          <p:spTgt spid="106506"/>
                                        </p:tgtEl>
                                        <p:attrNameLst>
                                          <p:attrName>ppt_x</p:attrName>
                                        </p:attrNameLst>
                                      </p:cBhvr>
                                      <p:tavLst>
                                        <p:tav tm="0">
                                          <p:val>
                                            <p:strVal val="#ppt_x"/>
                                          </p:val>
                                        </p:tav>
                                        <p:tav tm="100000">
                                          <p:val>
                                            <p:strVal val="#ppt_x"/>
                                          </p:val>
                                        </p:tav>
                                      </p:tavLst>
                                    </p:anim>
                                    <p:anim calcmode="lin" valueType="num">
                                      <p:cBhvr additive="base">
                                        <p:cTn id="38" dur="500" fill="hold"/>
                                        <p:tgtEl>
                                          <p:spTgt spid="106506"/>
                                        </p:tgtEl>
                                        <p:attrNameLst>
                                          <p:attrName>ppt_y</p:attrName>
                                        </p:attrNameLst>
                                      </p:cBhvr>
                                      <p:tavLst>
                                        <p:tav tm="0">
                                          <p:val>
                                            <p:strVal val="0-#ppt_h/2"/>
                                          </p:val>
                                        </p:tav>
                                        <p:tav tm="100000">
                                          <p:val>
                                            <p:strVal val="#ppt_y"/>
                                          </p:val>
                                        </p:tav>
                                      </p:tavLst>
                                    </p:anim>
                                  </p:childTnLst>
                                </p:cTn>
                              </p:par>
                            </p:childTnLst>
                          </p:cTn>
                        </p:par>
                        <p:par>
                          <p:cTn id="39" fill="hold" nodeType="afterGroup">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06507"/>
                                        </p:tgtEl>
                                        <p:attrNameLst>
                                          <p:attrName>style.visibility</p:attrName>
                                        </p:attrNameLst>
                                      </p:cBhvr>
                                      <p:to>
                                        <p:strVal val="visible"/>
                                      </p:to>
                                    </p:set>
                                    <p:anim calcmode="lin" valueType="num">
                                      <p:cBhvr additive="base">
                                        <p:cTn id="42" dur="500" fill="hold"/>
                                        <p:tgtEl>
                                          <p:spTgt spid="106507"/>
                                        </p:tgtEl>
                                        <p:attrNameLst>
                                          <p:attrName>ppt_x</p:attrName>
                                        </p:attrNameLst>
                                      </p:cBhvr>
                                      <p:tavLst>
                                        <p:tav tm="0">
                                          <p:val>
                                            <p:strVal val="#ppt_x"/>
                                          </p:val>
                                        </p:tav>
                                        <p:tav tm="100000">
                                          <p:val>
                                            <p:strVal val="#ppt_x"/>
                                          </p:val>
                                        </p:tav>
                                      </p:tavLst>
                                    </p:anim>
                                    <p:anim calcmode="lin" valueType="num">
                                      <p:cBhvr additive="base">
                                        <p:cTn id="43" dur="500" fill="hold"/>
                                        <p:tgtEl>
                                          <p:spTgt spid="106507"/>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4000"/>
                            </p:stCondLst>
                            <p:childTnLst>
                              <p:par>
                                <p:cTn id="45" presetID="2" presetClass="entr" presetSubtype="1" fill="hold" grpId="0" nodeType="afterEffect">
                                  <p:stCondLst>
                                    <p:cond delay="0"/>
                                  </p:stCondLst>
                                  <p:childTnLst>
                                    <p:set>
                                      <p:cBhvr>
                                        <p:cTn id="46" dur="1" fill="hold">
                                          <p:stCondLst>
                                            <p:cond delay="0"/>
                                          </p:stCondLst>
                                        </p:cTn>
                                        <p:tgtEl>
                                          <p:spTgt spid="106508"/>
                                        </p:tgtEl>
                                        <p:attrNameLst>
                                          <p:attrName>style.visibility</p:attrName>
                                        </p:attrNameLst>
                                      </p:cBhvr>
                                      <p:to>
                                        <p:strVal val="visible"/>
                                      </p:to>
                                    </p:set>
                                    <p:anim calcmode="lin" valueType="num">
                                      <p:cBhvr additive="base">
                                        <p:cTn id="47" dur="500" fill="hold"/>
                                        <p:tgtEl>
                                          <p:spTgt spid="106508"/>
                                        </p:tgtEl>
                                        <p:attrNameLst>
                                          <p:attrName>ppt_x</p:attrName>
                                        </p:attrNameLst>
                                      </p:cBhvr>
                                      <p:tavLst>
                                        <p:tav tm="0">
                                          <p:val>
                                            <p:strVal val="#ppt_x"/>
                                          </p:val>
                                        </p:tav>
                                        <p:tav tm="100000">
                                          <p:val>
                                            <p:strVal val="#ppt_x"/>
                                          </p:val>
                                        </p:tav>
                                      </p:tavLst>
                                    </p:anim>
                                    <p:anim calcmode="lin" valueType="num">
                                      <p:cBhvr additive="base">
                                        <p:cTn id="48" dur="500" fill="hold"/>
                                        <p:tgtEl>
                                          <p:spTgt spid="106508"/>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4500"/>
                            </p:stCondLst>
                            <p:childTnLst>
                              <p:par>
                                <p:cTn id="50" presetID="2" presetClass="entr" presetSubtype="1" fill="hold" grpId="0" nodeType="afterEffect">
                                  <p:stCondLst>
                                    <p:cond delay="0"/>
                                  </p:stCondLst>
                                  <p:childTnLst>
                                    <p:set>
                                      <p:cBhvr>
                                        <p:cTn id="51" dur="1" fill="hold">
                                          <p:stCondLst>
                                            <p:cond delay="0"/>
                                          </p:stCondLst>
                                        </p:cTn>
                                        <p:tgtEl>
                                          <p:spTgt spid="106509"/>
                                        </p:tgtEl>
                                        <p:attrNameLst>
                                          <p:attrName>style.visibility</p:attrName>
                                        </p:attrNameLst>
                                      </p:cBhvr>
                                      <p:to>
                                        <p:strVal val="visible"/>
                                      </p:to>
                                    </p:set>
                                    <p:anim calcmode="lin" valueType="num">
                                      <p:cBhvr additive="base">
                                        <p:cTn id="52" dur="500" fill="hold"/>
                                        <p:tgtEl>
                                          <p:spTgt spid="106509"/>
                                        </p:tgtEl>
                                        <p:attrNameLst>
                                          <p:attrName>ppt_x</p:attrName>
                                        </p:attrNameLst>
                                      </p:cBhvr>
                                      <p:tavLst>
                                        <p:tav tm="0">
                                          <p:val>
                                            <p:strVal val="#ppt_x"/>
                                          </p:val>
                                        </p:tav>
                                        <p:tav tm="100000">
                                          <p:val>
                                            <p:strVal val="#ppt_x"/>
                                          </p:val>
                                        </p:tav>
                                      </p:tavLst>
                                    </p:anim>
                                    <p:anim calcmode="lin" valueType="num">
                                      <p:cBhvr additive="base">
                                        <p:cTn id="53" dur="500" fill="hold"/>
                                        <p:tgtEl>
                                          <p:spTgt spid="106509"/>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5000"/>
                            </p:stCondLst>
                            <p:childTnLst>
                              <p:par>
                                <p:cTn id="55" presetID="2" presetClass="entr" presetSubtype="1" fill="hold" grpId="0" nodeType="afterEffect">
                                  <p:stCondLst>
                                    <p:cond delay="0"/>
                                  </p:stCondLst>
                                  <p:childTnLst>
                                    <p:set>
                                      <p:cBhvr>
                                        <p:cTn id="56" dur="1" fill="hold">
                                          <p:stCondLst>
                                            <p:cond delay="0"/>
                                          </p:stCondLst>
                                        </p:cTn>
                                        <p:tgtEl>
                                          <p:spTgt spid="106510"/>
                                        </p:tgtEl>
                                        <p:attrNameLst>
                                          <p:attrName>style.visibility</p:attrName>
                                        </p:attrNameLst>
                                      </p:cBhvr>
                                      <p:to>
                                        <p:strVal val="visible"/>
                                      </p:to>
                                    </p:set>
                                    <p:anim calcmode="lin" valueType="num">
                                      <p:cBhvr additive="base">
                                        <p:cTn id="57" dur="500" fill="hold"/>
                                        <p:tgtEl>
                                          <p:spTgt spid="106510"/>
                                        </p:tgtEl>
                                        <p:attrNameLst>
                                          <p:attrName>ppt_x</p:attrName>
                                        </p:attrNameLst>
                                      </p:cBhvr>
                                      <p:tavLst>
                                        <p:tav tm="0">
                                          <p:val>
                                            <p:strVal val="#ppt_x"/>
                                          </p:val>
                                        </p:tav>
                                        <p:tav tm="100000">
                                          <p:val>
                                            <p:strVal val="#ppt_x"/>
                                          </p:val>
                                        </p:tav>
                                      </p:tavLst>
                                    </p:anim>
                                    <p:anim calcmode="lin" valueType="num">
                                      <p:cBhvr additive="base">
                                        <p:cTn id="58" dur="500" fill="hold"/>
                                        <p:tgtEl>
                                          <p:spTgt spid="106510"/>
                                        </p:tgtEl>
                                        <p:attrNameLst>
                                          <p:attrName>ppt_y</p:attrName>
                                        </p:attrNameLst>
                                      </p:cBhvr>
                                      <p:tavLst>
                                        <p:tav tm="0">
                                          <p:val>
                                            <p:strVal val="0-#ppt_h/2"/>
                                          </p:val>
                                        </p:tav>
                                        <p:tav tm="100000">
                                          <p:val>
                                            <p:strVal val="#ppt_y"/>
                                          </p:val>
                                        </p:tav>
                                      </p:tavLst>
                                    </p:anim>
                                  </p:childTnLst>
                                </p:cTn>
                              </p:par>
                            </p:childTnLst>
                          </p:cTn>
                        </p:par>
                        <p:par>
                          <p:cTn id="59" fill="hold" nodeType="afterGroup">
                            <p:stCondLst>
                              <p:cond delay="5500"/>
                            </p:stCondLst>
                            <p:childTnLst>
                              <p:par>
                                <p:cTn id="60" presetID="2" presetClass="entr" presetSubtype="1" fill="hold" grpId="0" nodeType="afterEffect">
                                  <p:stCondLst>
                                    <p:cond delay="0"/>
                                  </p:stCondLst>
                                  <p:childTnLst>
                                    <p:set>
                                      <p:cBhvr>
                                        <p:cTn id="61" dur="1" fill="hold">
                                          <p:stCondLst>
                                            <p:cond delay="0"/>
                                          </p:stCondLst>
                                        </p:cTn>
                                        <p:tgtEl>
                                          <p:spTgt spid="106511"/>
                                        </p:tgtEl>
                                        <p:attrNameLst>
                                          <p:attrName>style.visibility</p:attrName>
                                        </p:attrNameLst>
                                      </p:cBhvr>
                                      <p:to>
                                        <p:strVal val="visible"/>
                                      </p:to>
                                    </p:set>
                                    <p:anim calcmode="lin" valueType="num">
                                      <p:cBhvr additive="base">
                                        <p:cTn id="62" dur="500" fill="hold"/>
                                        <p:tgtEl>
                                          <p:spTgt spid="106511"/>
                                        </p:tgtEl>
                                        <p:attrNameLst>
                                          <p:attrName>ppt_x</p:attrName>
                                        </p:attrNameLst>
                                      </p:cBhvr>
                                      <p:tavLst>
                                        <p:tav tm="0">
                                          <p:val>
                                            <p:strVal val="#ppt_x"/>
                                          </p:val>
                                        </p:tav>
                                        <p:tav tm="100000">
                                          <p:val>
                                            <p:strVal val="#ppt_x"/>
                                          </p:val>
                                        </p:tav>
                                      </p:tavLst>
                                    </p:anim>
                                    <p:anim calcmode="lin" valueType="num">
                                      <p:cBhvr additive="base">
                                        <p:cTn id="63" dur="500" fill="hold"/>
                                        <p:tgtEl>
                                          <p:spTgt spid="106511"/>
                                        </p:tgtEl>
                                        <p:attrNameLst>
                                          <p:attrName>ppt_y</p:attrName>
                                        </p:attrNameLst>
                                      </p:cBhvr>
                                      <p:tavLst>
                                        <p:tav tm="0">
                                          <p:val>
                                            <p:strVal val="0-#ppt_h/2"/>
                                          </p:val>
                                        </p:tav>
                                        <p:tav tm="100000">
                                          <p:val>
                                            <p:strVal val="#ppt_y"/>
                                          </p:val>
                                        </p:tav>
                                      </p:tavLst>
                                    </p:anim>
                                  </p:childTnLst>
                                </p:cTn>
                              </p:par>
                            </p:childTnLst>
                          </p:cTn>
                        </p:par>
                        <p:par>
                          <p:cTn id="64" fill="hold" nodeType="afterGroup">
                            <p:stCondLst>
                              <p:cond delay="6000"/>
                            </p:stCondLst>
                            <p:childTnLst>
                              <p:par>
                                <p:cTn id="65" presetID="2" presetClass="entr" presetSubtype="1" fill="hold" grpId="0" nodeType="afterEffect">
                                  <p:stCondLst>
                                    <p:cond delay="0"/>
                                  </p:stCondLst>
                                  <p:childTnLst>
                                    <p:set>
                                      <p:cBhvr>
                                        <p:cTn id="66" dur="1" fill="hold">
                                          <p:stCondLst>
                                            <p:cond delay="0"/>
                                          </p:stCondLst>
                                        </p:cTn>
                                        <p:tgtEl>
                                          <p:spTgt spid="106512"/>
                                        </p:tgtEl>
                                        <p:attrNameLst>
                                          <p:attrName>style.visibility</p:attrName>
                                        </p:attrNameLst>
                                      </p:cBhvr>
                                      <p:to>
                                        <p:strVal val="visible"/>
                                      </p:to>
                                    </p:set>
                                    <p:anim calcmode="lin" valueType="num">
                                      <p:cBhvr additive="base">
                                        <p:cTn id="67" dur="500" fill="hold"/>
                                        <p:tgtEl>
                                          <p:spTgt spid="106512"/>
                                        </p:tgtEl>
                                        <p:attrNameLst>
                                          <p:attrName>ppt_x</p:attrName>
                                        </p:attrNameLst>
                                      </p:cBhvr>
                                      <p:tavLst>
                                        <p:tav tm="0">
                                          <p:val>
                                            <p:strVal val="#ppt_x"/>
                                          </p:val>
                                        </p:tav>
                                        <p:tav tm="100000">
                                          <p:val>
                                            <p:strVal val="#ppt_x"/>
                                          </p:val>
                                        </p:tav>
                                      </p:tavLst>
                                    </p:anim>
                                    <p:anim calcmode="lin" valueType="num">
                                      <p:cBhvr additive="base">
                                        <p:cTn id="68" dur="500" fill="hold"/>
                                        <p:tgtEl>
                                          <p:spTgt spid="106512"/>
                                        </p:tgtEl>
                                        <p:attrNameLst>
                                          <p:attrName>ppt_y</p:attrName>
                                        </p:attrNameLst>
                                      </p:cBhvr>
                                      <p:tavLst>
                                        <p:tav tm="0">
                                          <p:val>
                                            <p:strVal val="0-#ppt_h/2"/>
                                          </p:val>
                                        </p:tav>
                                        <p:tav tm="100000">
                                          <p:val>
                                            <p:strVal val="#ppt_y"/>
                                          </p:val>
                                        </p:tav>
                                      </p:tavLst>
                                    </p:anim>
                                  </p:childTnLst>
                                </p:cTn>
                              </p:par>
                            </p:childTnLst>
                          </p:cTn>
                        </p:par>
                        <p:par>
                          <p:cTn id="69" fill="hold" nodeType="afterGroup">
                            <p:stCondLst>
                              <p:cond delay="6500"/>
                            </p:stCondLst>
                            <p:childTnLst>
                              <p:par>
                                <p:cTn id="70" presetID="2" presetClass="entr" presetSubtype="1" fill="hold" grpId="0" nodeType="afterEffect">
                                  <p:stCondLst>
                                    <p:cond delay="0"/>
                                  </p:stCondLst>
                                  <p:childTnLst>
                                    <p:set>
                                      <p:cBhvr>
                                        <p:cTn id="71" dur="1" fill="hold">
                                          <p:stCondLst>
                                            <p:cond delay="0"/>
                                          </p:stCondLst>
                                        </p:cTn>
                                        <p:tgtEl>
                                          <p:spTgt spid="106513"/>
                                        </p:tgtEl>
                                        <p:attrNameLst>
                                          <p:attrName>style.visibility</p:attrName>
                                        </p:attrNameLst>
                                      </p:cBhvr>
                                      <p:to>
                                        <p:strVal val="visible"/>
                                      </p:to>
                                    </p:set>
                                    <p:anim calcmode="lin" valueType="num">
                                      <p:cBhvr additive="base">
                                        <p:cTn id="72" dur="500" fill="hold"/>
                                        <p:tgtEl>
                                          <p:spTgt spid="106513"/>
                                        </p:tgtEl>
                                        <p:attrNameLst>
                                          <p:attrName>ppt_x</p:attrName>
                                        </p:attrNameLst>
                                      </p:cBhvr>
                                      <p:tavLst>
                                        <p:tav tm="0">
                                          <p:val>
                                            <p:strVal val="#ppt_x"/>
                                          </p:val>
                                        </p:tav>
                                        <p:tav tm="100000">
                                          <p:val>
                                            <p:strVal val="#ppt_x"/>
                                          </p:val>
                                        </p:tav>
                                      </p:tavLst>
                                    </p:anim>
                                    <p:anim calcmode="lin" valueType="num">
                                      <p:cBhvr additive="base">
                                        <p:cTn id="73" dur="500" fill="hold"/>
                                        <p:tgtEl>
                                          <p:spTgt spid="106513"/>
                                        </p:tgtEl>
                                        <p:attrNameLst>
                                          <p:attrName>ppt_y</p:attrName>
                                        </p:attrNameLst>
                                      </p:cBhvr>
                                      <p:tavLst>
                                        <p:tav tm="0">
                                          <p:val>
                                            <p:strVal val="0-#ppt_h/2"/>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1" fill="hold" grpId="0" nodeType="clickEffect">
                                  <p:stCondLst>
                                    <p:cond delay="0"/>
                                  </p:stCondLst>
                                  <p:childTnLst>
                                    <p:set>
                                      <p:cBhvr>
                                        <p:cTn id="77" dur="1" fill="hold">
                                          <p:stCondLst>
                                            <p:cond delay="0"/>
                                          </p:stCondLst>
                                        </p:cTn>
                                        <p:tgtEl>
                                          <p:spTgt spid="106514"/>
                                        </p:tgtEl>
                                        <p:attrNameLst>
                                          <p:attrName>style.visibility</p:attrName>
                                        </p:attrNameLst>
                                      </p:cBhvr>
                                      <p:to>
                                        <p:strVal val="visible"/>
                                      </p:to>
                                    </p:set>
                                    <p:anim calcmode="lin" valueType="num">
                                      <p:cBhvr additive="base">
                                        <p:cTn id="78" dur="500" fill="hold"/>
                                        <p:tgtEl>
                                          <p:spTgt spid="106514"/>
                                        </p:tgtEl>
                                        <p:attrNameLst>
                                          <p:attrName>ppt_x</p:attrName>
                                        </p:attrNameLst>
                                      </p:cBhvr>
                                      <p:tavLst>
                                        <p:tav tm="0">
                                          <p:val>
                                            <p:strVal val="#ppt_x"/>
                                          </p:val>
                                        </p:tav>
                                        <p:tav tm="100000">
                                          <p:val>
                                            <p:strVal val="#ppt_x"/>
                                          </p:val>
                                        </p:tav>
                                      </p:tavLst>
                                    </p:anim>
                                    <p:anim calcmode="lin" valueType="num">
                                      <p:cBhvr additive="base">
                                        <p:cTn id="79" dur="500" fill="hold"/>
                                        <p:tgtEl>
                                          <p:spTgt spid="106514"/>
                                        </p:tgtEl>
                                        <p:attrNameLst>
                                          <p:attrName>ppt_y</p:attrName>
                                        </p:attrNameLst>
                                      </p:cBhvr>
                                      <p:tavLst>
                                        <p:tav tm="0">
                                          <p:val>
                                            <p:strVal val="0-#ppt_h/2"/>
                                          </p:val>
                                        </p:tav>
                                        <p:tav tm="100000">
                                          <p:val>
                                            <p:strVal val="#ppt_y"/>
                                          </p:val>
                                        </p:tav>
                                      </p:tavLst>
                                    </p:anim>
                                  </p:childTnLst>
                                </p:cTn>
                              </p:par>
                            </p:childTnLst>
                          </p:cTn>
                        </p:par>
                        <p:par>
                          <p:cTn id="80" fill="hold" nodeType="afterGroup">
                            <p:stCondLst>
                              <p:cond delay="500"/>
                            </p:stCondLst>
                            <p:childTnLst>
                              <p:par>
                                <p:cTn id="81" presetID="2" presetClass="entr" presetSubtype="1" fill="hold" grpId="0" nodeType="afterEffect">
                                  <p:stCondLst>
                                    <p:cond delay="0"/>
                                  </p:stCondLst>
                                  <p:childTnLst>
                                    <p:set>
                                      <p:cBhvr>
                                        <p:cTn id="82" dur="1" fill="hold">
                                          <p:stCondLst>
                                            <p:cond delay="0"/>
                                          </p:stCondLst>
                                        </p:cTn>
                                        <p:tgtEl>
                                          <p:spTgt spid="106515"/>
                                        </p:tgtEl>
                                        <p:attrNameLst>
                                          <p:attrName>style.visibility</p:attrName>
                                        </p:attrNameLst>
                                      </p:cBhvr>
                                      <p:to>
                                        <p:strVal val="visible"/>
                                      </p:to>
                                    </p:set>
                                    <p:anim calcmode="lin" valueType="num">
                                      <p:cBhvr additive="base">
                                        <p:cTn id="83" dur="500" fill="hold"/>
                                        <p:tgtEl>
                                          <p:spTgt spid="106515"/>
                                        </p:tgtEl>
                                        <p:attrNameLst>
                                          <p:attrName>ppt_x</p:attrName>
                                        </p:attrNameLst>
                                      </p:cBhvr>
                                      <p:tavLst>
                                        <p:tav tm="0">
                                          <p:val>
                                            <p:strVal val="#ppt_x"/>
                                          </p:val>
                                        </p:tav>
                                        <p:tav tm="100000">
                                          <p:val>
                                            <p:strVal val="#ppt_x"/>
                                          </p:val>
                                        </p:tav>
                                      </p:tavLst>
                                    </p:anim>
                                    <p:anim calcmode="lin" valueType="num">
                                      <p:cBhvr additive="base">
                                        <p:cTn id="84" dur="500" fill="hold"/>
                                        <p:tgtEl>
                                          <p:spTgt spid="106515"/>
                                        </p:tgtEl>
                                        <p:attrNameLst>
                                          <p:attrName>ppt_y</p:attrName>
                                        </p:attrNameLst>
                                      </p:cBhvr>
                                      <p:tavLst>
                                        <p:tav tm="0">
                                          <p:val>
                                            <p:strVal val="0-#ppt_h/2"/>
                                          </p:val>
                                        </p:tav>
                                        <p:tav tm="100000">
                                          <p:val>
                                            <p:strVal val="#ppt_y"/>
                                          </p:val>
                                        </p:tav>
                                      </p:tavLst>
                                    </p:anim>
                                  </p:childTnLst>
                                </p:cTn>
                              </p:par>
                            </p:childTnLst>
                          </p:cTn>
                        </p:par>
                        <p:par>
                          <p:cTn id="85" fill="hold" nodeType="afterGroup">
                            <p:stCondLst>
                              <p:cond delay="1000"/>
                            </p:stCondLst>
                            <p:childTnLst>
                              <p:par>
                                <p:cTn id="86" presetID="2" presetClass="entr" presetSubtype="1" fill="hold" grpId="0" nodeType="afterEffect">
                                  <p:stCondLst>
                                    <p:cond delay="0"/>
                                  </p:stCondLst>
                                  <p:childTnLst>
                                    <p:set>
                                      <p:cBhvr>
                                        <p:cTn id="87" dur="1" fill="hold">
                                          <p:stCondLst>
                                            <p:cond delay="0"/>
                                          </p:stCondLst>
                                        </p:cTn>
                                        <p:tgtEl>
                                          <p:spTgt spid="106516"/>
                                        </p:tgtEl>
                                        <p:attrNameLst>
                                          <p:attrName>style.visibility</p:attrName>
                                        </p:attrNameLst>
                                      </p:cBhvr>
                                      <p:to>
                                        <p:strVal val="visible"/>
                                      </p:to>
                                    </p:set>
                                    <p:anim calcmode="lin" valueType="num">
                                      <p:cBhvr additive="base">
                                        <p:cTn id="88" dur="500" fill="hold"/>
                                        <p:tgtEl>
                                          <p:spTgt spid="106516"/>
                                        </p:tgtEl>
                                        <p:attrNameLst>
                                          <p:attrName>ppt_x</p:attrName>
                                        </p:attrNameLst>
                                      </p:cBhvr>
                                      <p:tavLst>
                                        <p:tav tm="0">
                                          <p:val>
                                            <p:strVal val="#ppt_x"/>
                                          </p:val>
                                        </p:tav>
                                        <p:tav tm="100000">
                                          <p:val>
                                            <p:strVal val="#ppt_x"/>
                                          </p:val>
                                        </p:tav>
                                      </p:tavLst>
                                    </p:anim>
                                    <p:anim calcmode="lin" valueType="num">
                                      <p:cBhvr additive="base">
                                        <p:cTn id="89" dur="500" fill="hold"/>
                                        <p:tgtEl>
                                          <p:spTgt spid="106516"/>
                                        </p:tgtEl>
                                        <p:attrNameLst>
                                          <p:attrName>ppt_y</p:attrName>
                                        </p:attrNameLst>
                                      </p:cBhvr>
                                      <p:tavLst>
                                        <p:tav tm="0">
                                          <p:val>
                                            <p:strVal val="0-#ppt_h/2"/>
                                          </p:val>
                                        </p:tav>
                                        <p:tav tm="100000">
                                          <p:val>
                                            <p:strVal val="#ppt_y"/>
                                          </p:val>
                                        </p:tav>
                                      </p:tavLst>
                                    </p:anim>
                                  </p:childTnLst>
                                </p:cTn>
                              </p:par>
                            </p:childTnLst>
                          </p:cTn>
                        </p:par>
                        <p:par>
                          <p:cTn id="90" fill="hold" nodeType="afterGroup">
                            <p:stCondLst>
                              <p:cond delay="1500"/>
                            </p:stCondLst>
                            <p:childTnLst>
                              <p:par>
                                <p:cTn id="91" presetID="2" presetClass="entr" presetSubtype="1" fill="hold" grpId="0" nodeType="afterEffect">
                                  <p:stCondLst>
                                    <p:cond delay="0"/>
                                  </p:stCondLst>
                                  <p:childTnLst>
                                    <p:set>
                                      <p:cBhvr>
                                        <p:cTn id="92" dur="1" fill="hold">
                                          <p:stCondLst>
                                            <p:cond delay="0"/>
                                          </p:stCondLst>
                                        </p:cTn>
                                        <p:tgtEl>
                                          <p:spTgt spid="106517"/>
                                        </p:tgtEl>
                                        <p:attrNameLst>
                                          <p:attrName>style.visibility</p:attrName>
                                        </p:attrNameLst>
                                      </p:cBhvr>
                                      <p:to>
                                        <p:strVal val="visible"/>
                                      </p:to>
                                    </p:set>
                                    <p:anim calcmode="lin" valueType="num">
                                      <p:cBhvr additive="base">
                                        <p:cTn id="93" dur="500" fill="hold"/>
                                        <p:tgtEl>
                                          <p:spTgt spid="106517"/>
                                        </p:tgtEl>
                                        <p:attrNameLst>
                                          <p:attrName>ppt_x</p:attrName>
                                        </p:attrNameLst>
                                      </p:cBhvr>
                                      <p:tavLst>
                                        <p:tav tm="0">
                                          <p:val>
                                            <p:strVal val="#ppt_x"/>
                                          </p:val>
                                        </p:tav>
                                        <p:tav tm="100000">
                                          <p:val>
                                            <p:strVal val="#ppt_x"/>
                                          </p:val>
                                        </p:tav>
                                      </p:tavLst>
                                    </p:anim>
                                    <p:anim calcmode="lin" valueType="num">
                                      <p:cBhvr additive="base">
                                        <p:cTn id="94" dur="500" fill="hold"/>
                                        <p:tgtEl>
                                          <p:spTgt spid="106517"/>
                                        </p:tgtEl>
                                        <p:attrNameLst>
                                          <p:attrName>ppt_y</p:attrName>
                                        </p:attrNameLst>
                                      </p:cBhvr>
                                      <p:tavLst>
                                        <p:tav tm="0">
                                          <p:val>
                                            <p:strVal val="0-#ppt_h/2"/>
                                          </p:val>
                                        </p:tav>
                                        <p:tav tm="100000">
                                          <p:val>
                                            <p:strVal val="#ppt_y"/>
                                          </p:val>
                                        </p:tav>
                                      </p:tavLst>
                                    </p:anim>
                                  </p:childTnLst>
                                </p:cTn>
                              </p:par>
                            </p:childTnLst>
                          </p:cTn>
                        </p:par>
                        <p:par>
                          <p:cTn id="95" fill="hold" nodeType="afterGroup">
                            <p:stCondLst>
                              <p:cond delay="2000"/>
                            </p:stCondLst>
                            <p:childTnLst>
                              <p:par>
                                <p:cTn id="96" presetID="2" presetClass="entr" presetSubtype="1" fill="hold" grpId="0" nodeType="afterEffect">
                                  <p:stCondLst>
                                    <p:cond delay="0"/>
                                  </p:stCondLst>
                                  <p:childTnLst>
                                    <p:set>
                                      <p:cBhvr>
                                        <p:cTn id="97" dur="1" fill="hold">
                                          <p:stCondLst>
                                            <p:cond delay="0"/>
                                          </p:stCondLst>
                                        </p:cTn>
                                        <p:tgtEl>
                                          <p:spTgt spid="106518"/>
                                        </p:tgtEl>
                                        <p:attrNameLst>
                                          <p:attrName>style.visibility</p:attrName>
                                        </p:attrNameLst>
                                      </p:cBhvr>
                                      <p:to>
                                        <p:strVal val="visible"/>
                                      </p:to>
                                    </p:set>
                                    <p:anim calcmode="lin" valueType="num">
                                      <p:cBhvr additive="base">
                                        <p:cTn id="98" dur="500" fill="hold"/>
                                        <p:tgtEl>
                                          <p:spTgt spid="106518"/>
                                        </p:tgtEl>
                                        <p:attrNameLst>
                                          <p:attrName>ppt_x</p:attrName>
                                        </p:attrNameLst>
                                      </p:cBhvr>
                                      <p:tavLst>
                                        <p:tav tm="0">
                                          <p:val>
                                            <p:strVal val="#ppt_x"/>
                                          </p:val>
                                        </p:tav>
                                        <p:tav tm="100000">
                                          <p:val>
                                            <p:strVal val="#ppt_x"/>
                                          </p:val>
                                        </p:tav>
                                      </p:tavLst>
                                    </p:anim>
                                    <p:anim calcmode="lin" valueType="num">
                                      <p:cBhvr additive="base">
                                        <p:cTn id="99" dur="500" fill="hold"/>
                                        <p:tgtEl>
                                          <p:spTgt spid="106518"/>
                                        </p:tgtEl>
                                        <p:attrNameLst>
                                          <p:attrName>ppt_y</p:attrName>
                                        </p:attrNameLst>
                                      </p:cBhvr>
                                      <p:tavLst>
                                        <p:tav tm="0">
                                          <p:val>
                                            <p:strVal val="0-#ppt_h/2"/>
                                          </p:val>
                                        </p:tav>
                                        <p:tav tm="100000">
                                          <p:val>
                                            <p:strVal val="#ppt_y"/>
                                          </p:val>
                                        </p:tav>
                                      </p:tavLst>
                                    </p:anim>
                                  </p:childTnLst>
                                </p:cTn>
                              </p:par>
                            </p:childTnLst>
                          </p:cTn>
                        </p:par>
                        <p:par>
                          <p:cTn id="100" fill="hold" nodeType="afterGroup">
                            <p:stCondLst>
                              <p:cond delay="2500"/>
                            </p:stCondLst>
                            <p:childTnLst>
                              <p:par>
                                <p:cTn id="101" presetID="2" presetClass="entr" presetSubtype="1" fill="hold" grpId="0" nodeType="afterEffect">
                                  <p:stCondLst>
                                    <p:cond delay="0"/>
                                  </p:stCondLst>
                                  <p:childTnLst>
                                    <p:set>
                                      <p:cBhvr>
                                        <p:cTn id="102" dur="1" fill="hold">
                                          <p:stCondLst>
                                            <p:cond delay="0"/>
                                          </p:stCondLst>
                                        </p:cTn>
                                        <p:tgtEl>
                                          <p:spTgt spid="106519"/>
                                        </p:tgtEl>
                                        <p:attrNameLst>
                                          <p:attrName>style.visibility</p:attrName>
                                        </p:attrNameLst>
                                      </p:cBhvr>
                                      <p:to>
                                        <p:strVal val="visible"/>
                                      </p:to>
                                    </p:set>
                                    <p:anim calcmode="lin" valueType="num">
                                      <p:cBhvr additive="base">
                                        <p:cTn id="103" dur="500" fill="hold"/>
                                        <p:tgtEl>
                                          <p:spTgt spid="106519"/>
                                        </p:tgtEl>
                                        <p:attrNameLst>
                                          <p:attrName>ppt_x</p:attrName>
                                        </p:attrNameLst>
                                      </p:cBhvr>
                                      <p:tavLst>
                                        <p:tav tm="0">
                                          <p:val>
                                            <p:strVal val="#ppt_x"/>
                                          </p:val>
                                        </p:tav>
                                        <p:tav tm="100000">
                                          <p:val>
                                            <p:strVal val="#ppt_x"/>
                                          </p:val>
                                        </p:tav>
                                      </p:tavLst>
                                    </p:anim>
                                    <p:anim calcmode="lin" valueType="num">
                                      <p:cBhvr additive="base">
                                        <p:cTn id="104" dur="500" fill="hold"/>
                                        <p:tgtEl>
                                          <p:spTgt spid="106519"/>
                                        </p:tgtEl>
                                        <p:attrNameLst>
                                          <p:attrName>ppt_y</p:attrName>
                                        </p:attrNameLst>
                                      </p:cBhvr>
                                      <p:tavLst>
                                        <p:tav tm="0">
                                          <p:val>
                                            <p:strVal val="0-#ppt_h/2"/>
                                          </p:val>
                                        </p:tav>
                                        <p:tav tm="100000">
                                          <p:val>
                                            <p:strVal val="#ppt_y"/>
                                          </p:val>
                                        </p:tav>
                                      </p:tavLst>
                                    </p:anim>
                                  </p:childTnLst>
                                </p:cTn>
                              </p:par>
                            </p:childTnLst>
                          </p:cTn>
                        </p:par>
                        <p:par>
                          <p:cTn id="105" fill="hold" nodeType="afterGroup">
                            <p:stCondLst>
                              <p:cond delay="3000"/>
                            </p:stCondLst>
                            <p:childTnLst>
                              <p:par>
                                <p:cTn id="106" presetID="2" presetClass="entr" presetSubtype="1" fill="hold" grpId="0" nodeType="afterEffect">
                                  <p:stCondLst>
                                    <p:cond delay="0"/>
                                  </p:stCondLst>
                                  <p:childTnLst>
                                    <p:set>
                                      <p:cBhvr>
                                        <p:cTn id="107" dur="1" fill="hold">
                                          <p:stCondLst>
                                            <p:cond delay="0"/>
                                          </p:stCondLst>
                                        </p:cTn>
                                        <p:tgtEl>
                                          <p:spTgt spid="106520"/>
                                        </p:tgtEl>
                                        <p:attrNameLst>
                                          <p:attrName>style.visibility</p:attrName>
                                        </p:attrNameLst>
                                      </p:cBhvr>
                                      <p:to>
                                        <p:strVal val="visible"/>
                                      </p:to>
                                    </p:set>
                                    <p:anim calcmode="lin" valueType="num">
                                      <p:cBhvr additive="base">
                                        <p:cTn id="108" dur="500" fill="hold"/>
                                        <p:tgtEl>
                                          <p:spTgt spid="106520"/>
                                        </p:tgtEl>
                                        <p:attrNameLst>
                                          <p:attrName>ppt_x</p:attrName>
                                        </p:attrNameLst>
                                      </p:cBhvr>
                                      <p:tavLst>
                                        <p:tav tm="0">
                                          <p:val>
                                            <p:strVal val="#ppt_x"/>
                                          </p:val>
                                        </p:tav>
                                        <p:tav tm="100000">
                                          <p:val>
                                            <p:strVal val="#ppt_x"/>
                                          </p:val>
                                        </p:tav>
                                      </p:tavLst>
                                    </p:anim>
                                    <p:anim calcmode="lin" valueType="num">
                                      <p:cBhvr additive="base">
                                        <p:cTn id="109" dur="500" fill="hold"/>
                                        <p:tgtEl>
                                          <p:spTgt spid="106520"/>
                                        </p:tgtEl>
                                        <p:attrNameLst>
                                          <p:attrName>ppt_y</p:attrName>
                                        </p:attrNameLst>
                                      </p:cBhvr>
                                      <p:tavLst>
                                        <p:tav tm="0">
                                          <p:val>
                                            <p:strVal val="0-#ppt_h/2"/>
                                          </p:val>
                                        </p:tav>
                                        <p:tav tm="100000">
                                          <p:val>
                                            <p:strVal val="#ppt_y"/>
                                          </p:val>
                                        </p:tav>
                                      </p:tavLst>
                                    </p:anim>
                                  </p:childTnLst>
                                </p:cTn>
                              </p:par>
                            </p:childTnLst>
                          </p:cTn>
                        </p:par>
                        <p:par>
                          <p:cTn id="110" fill="hold" nodeType="afterGroup">
                            <p:stCondLst>
                              <p:cond delay="3500"/>
                            </p:stCondLst>
                            <p:childTnLst>
                              <p:par>
                                <p:cTn id="111" presetID="2" presetClass="entr" presetSubtype="1" fill="hold" grpId="0" nodeType="afterEffect">
                                  <p:stCondLst>
                                    <p:cond delay="0"/>
                                  </p:stCondLst>
                                  <p:childTnLst>
                                    <p:set>
                                      <p:cBhvr>
                                        <p:cTn id="112" dur="1" fill="hold">
                                          <p:stCondLst>
                                            <p:cond delay="0"/>
                                          </p:stCondLst>
                                        </p:cTn>
                                        <p:tgtEl>
                                          <p:spTgt spid="106521"/>
                                        </p:tgtEl>
                                        <p:attrNameLst>
                                          <p:attrName>style.visibility</p:attrName>
                                        </p:attrNameLst>
                                      </p:cBhvr>
                                      <p:to>
                                        <p:strVal val="visible"/>
                                      </p:to>
                                    </p:set>
                                    <p:anim calcmode="lin" valueType="num">
                                      <p:cBhvr additive="base">
                                        <p:cTn id="113" dur="500" fill="hold"/>
                                        <p:tgtEl>
                                          <p:spTgt spid="106521"/>
                                        </p:tgtEl>
                                        <p:attrNameLst>
                                          <p:attrName>ppt_x</p:attrName>
                                        </p:attrNameLst>
                                      </p:cBhvr>
                                      <p:tavLst>
                                        <p:tav tm="0">
                                          <p:val>
                                            <p:strVal val="#ppt_x"/>
                                          </p:val>
                                        </p:tav>
                                        <p:tav tm="100000">
                                          <p:val>
                                            <p:strVal val="#ppt_x"/>
                                          </p:val>
                                        </p:tav>
                                      </p:tavLst>
                                    </p:anim>
                                    <p:anim calcmode="lin" valueType="num">
                                      <p:cBhvr additive="base">
                                        <p:cTn id="114" dur="500" fill="hold"/>
                                        <p:tgtEl>
                                          <p:spTgt spid="106521"/>
                                        </p:tgtEl>
                                        <p:attrNameLst>
                                          <p:attrName>ppt_y</p:attrName>
                                        </p:attrNameLst>
                                      </p:cBhvr>
                                      <p:tavLst>
                                        <p:tav tm="0">
                                          <p:val>
                                            <p:strVal val="0-#ppt_h/2"/>
                                          </p:val>
                                        </p:tav>
                                        <p:tav tm="100000">
                                          <p:val>
                                            <p:strVal val="#ppt_y"/>
                                          </p:val>
                                        </p:tav>
                                      </p:tavLst>
                                    </p:anim>
                                  </p:childTnLst>
                                </p:cTn>
                              </p:par>
                            </p:childTnLst>
                          </p:cTn>
                        </p:par>
                        <p:par>
                          <p:cTn id="115" fill="hold" nodeType="afterGroup">
                            <p:stCondLst>
                              <p:cond delay="4000"/>
                            </p:stCondLst>
                            <p:childTnLst>
                              <p:par>
                                <p:cTn id="116" presetID="2" presetClass="entr" presetSubtype="1" fill="hold" grpId="0" nodeType="afterEffect">
                                  <p:stCondLst>
                                    <p:cond delay="0"/>
                                  </p:stCondLst>
                                  <p:childTnLst>
                                    <p:set>
                                      <p:cBhvr>
                                        <p:cTn id="117" dur="1" fill="hold">
                                          <p:stCondLst>
                                            <p:cond delay="0"/>
                                          </p:stCondLst>
                                        </p:cTn>
                                        <p:tgtEl>
                                          <p:spTgt spid="106522"/>
                                        </p:tgtEl>
                                        <p:attrNameLst>
                                          <p:attrName>style.visibility</p:attrName>
                                        </p:attrNameLst>
                                      </p:cBhvr>
                                      <p:to>
                                        <p:strVal val="visible"/>
                                      </p:to>
                                    </p:set>
                                    <p:anim calcmode="lin" valueType="num">
                                      <p:cBhvr additive="base">
                                        <p:cTn id="118" dur="500" fill="hold"/>
                                        <p:tgtEl>
                                          <p:spTgt spid="106522"/>
                                        </p:tgtEl>
                                        <p:attrNameLst>
                                          <p:attrName>ppt_x</p:attrName>
                                        </p:attrNameLst>
                                      </p:cBhvr>
                                      <p:tavLst>
                                        <p:tav tm="0">
                                          <p:val>
                                            <p:strVal val="#ppt_x"/>
                                          </p:val>
                                        </p:tav>
                                        <p:tav tm="100000">
                                          <p:val>
                                            <p:strVal val="#ppt_x"/>
                                          </p:val>
                                        </p:tav>
                                      </p:tavLst>
                                    </p:anim>
                                    <p:anim calcmode="lin" valueType="num">
                                      <p:cBhvr additive="base">
                                        <p:cTn id="119" dur="500" fill="hold"/>
                                        <p:tgtEl>
                                          <p:spTgt spid="106522"/>
                                        </p:tgtEl>
                                        <p:attrNameLst>
                                          <p:attrName>ppt_y</p:attrName>
                                        </p:attrNameLst>
                                      </p:cBhvr>
                                      <p:tavLst>
                                        <p:tav tm="0">
                                          <p:val>
                                            <p:strVal val="0-#ppt_h/2"/>
                                          </p:val>
                                        </p:tav>
                                        <p:tav tm="100000">
                                          <p:val>
                                            <p:strVal val="#ppt_y"/>
                                          </p:val>
                                        </p:tav>
                                      </p:tavLst>
                                    </p:anim>
                                  </p:childTnLst>
                                </p:cTn>
                              </p:par>
                            </p:childTnLst>
                          </p:cTn>
                        </p:par>
                        <p:par>
                          <p:cTn id="120" fill="hold" nodeType="afterGroup">
                            <p:stCondLst>
                              <p:cond delay="4500"/>
                            </p:stCondLst>
                            <p:childTnLst>
                              <p:par>
                                <p:cTn id="121" presetID="2" presetClass="entr" presetSubtype="1" fill="hold" grpId="0" nodeType="afterEffect">
                                  <p:stCondLst>
                                    <p:cond delay="0"/>
                                  </p:stCondLst>
                                  <p:childTnLst>
                                    <p:set>
                                      <p:cBhvr>
                                        <p:cTn id="122" dur="1" fill="hold">
                                          <p:stCondLst>
                                            <p:cond delay="0"/>
                                          </p:stCondLst>
                                        </p:cTn>
                                        <p:tgtEl>
                                          <p:spTgt spid="106523"/>
                                        </p:tgtEl>
                                        <p:attrNameLst>
                                          <p:attrName>style.visibility</p:attrName>
                                        </p:attrNameLst>
                                      </p:cBhvr>
                                      <p:to>
                                        <p:strVal val="visible"/>
                                      </p:to>
                                    </p:set>
                                    <p:anim calcmode="lin" valueType="num">
                                      <p:cBhvr additive="base">
                                        <p:cTn id="123" dur="500" fill="hold"/>
                                        <p:tgtEl>
                                          <p:spTgt spid="106523"/>
                                        </p:tgtEl>
                                        <p:attrNameLst>
                                          <p:attrName>ppt_x</p:attrName>
                                        </p:attrNameLst>
                                      </p:cBhvr>
                                      <p:tavLst>
                                        <p:tav tm="0">
                                          <p:val>
                                            <p:strVal val="#ppt_x"/>
                                          </p:val>
                                        </p:tav>
                                        <p:tav tm="100000">
                                          <p:val>
                                            <p:strVal val="#ppt_x"/>
                                          </p:val>
                                        </p:tav>
                                      </p:tavLst>
                                    </p:anim>
                                    <p:anim calcmode="lin" valueType="num">
                                      <p:cBhvr additive="base">
                                        <p:cTn id="124" dur="500" fill="hold"/>
                                        <p:tgtEl>
                                          <p:spTgt spid="106523"/>
                                        </p:tgtEl>
                                        <p:attrNameLst>
                                          <p:attrName>ppt_y</p:attrName>
                                        </p:attrNameLst>
                                      </p:cBhvr>
                                      <p:tavLst>
                                        <p:tav tm="0">
                                          <p:val>
                                            <p:strVal val="0-#ppt_h/2"/>
                                          </p:val>
                                        </p:tav>
                                        <p:tav tm="100000">
                                          <p:val>
                                            <p:strVal val="#ppt_y"/>
                                          </p:val>
                                        </p:tav>
                                      </p:tavLst>
                                    </p:anim>
                                  </p:childTnLst>
                                </p:cTn>
                              </p:par>
                            </p:childTnLst>
                          </p:cTn>
                        </p:par>
                        <p:par>
                          <p:cTn id="125" fill="hold" nodeType="afterGroup">
                            <p:stCondLst>
                              <p:cond delay="5000"/>
                            </p:stCondLst>
                            <p:childTnLst>
                              <p:par>
                                <p:cTn id="126" presetID="2" presetClass="entr" presetSubtype="1" fill="hold" grpId="0" nodeType="afterEffect">
                                  <p:stCondLst>
                                    <p:cond delay="0"/>
                                  </p:stCondLst>
                                  <p:childTnLst>
                                    <p:set>
                                      <p:cBhvr>
                                        <p:cTn id="127" dur="1" fill="hold">
                                          <p:stCondLst>
                                            <p:cond delay="0"/>
                                          </p:stCondLst>
                                        </p:cTn>
                                        <p:tgtEl>
                                          <p:spTgt spid="106524"/>
                                        </p:tgtEl>
                                        <p:attrNameLst>
                                          <p:attrName>style.visibility</p:attrName>
                                        </p:attrNameLst>
                                      </p:cBhvr>
                                      <p:to>
                                        <p:strVal val="visible"/>
                                      </p:to>
                                    </p:set>
                                    <p:anim calcmode="lin" valueType="num">
                                      <p:cBhvr additive="base">
                                        <p:cTn id="128" dur="500" fill="hold"/>
                                        <p:tgtEl>
                                          <p:spTgt spid="106524"/>
                                        </p:tgtEl>
                                        <p:attrNameLst>
                                          <p:attrName>ppt_x</p:attrName>
                                        </p:attrNameLst>
                                      </p:cBhvr>
                                      <p:tavLst>
                                        <p:tav tm="0">
                                          <p:val>
                                            <p:strVal val="#ppt_x"/>
                                          </p:val>
                                        </p:tav>
                                        <p:tav tm="100000">
                                          <p:val>
                                            <p:strVal val="#ppt_x"/>
                                          </p:val>
                                        </p:tav>
                                      </p:tavLst>
                                    </p:anim>
                                    <p:anim calcmode="lin" valueType="num">
                                      <p:cBhvr additive="base">
                                        <p:cTn id="129" dur="500" fill="hold"/>
                                        <p:tgtEl>
                                          <p:spTgt spid="106524"/>
                                        </p:tgtEl>
                                        <p:attrNameLst>
                                          <p:attrName>ppt_y</p:attrName>
                                        </p:attrNameLst>
                                      </p:cBhvr>
                                      <p:tavLst>
                                        <p:tav tm="0">
                                          <p:val>
                                            <p:strVal val="0-#ppt_h/2"/>
                                          </p:val>
                                        </p:tav>
                                        <p:tav tm="100000">
                                          <p:val>
                                            <p:strVal val="#ppt_y"/>
                                          </p:val>
                                        </p:tav>
                                      </p:tavLst>
                                    </p:anim>
                                  </p:childTnLst>
                                </p:cTn>
                              </p:par>
                            </p:childTnLst>
                          </p:cTn>
                        </p:par>
                        <p:par>
                          <p:cTn id="130" fill="hold" nodeType="afterGroup">
                            <p:stCondLst>
                              <p:cond delay="5500"/>
                            </p:stCondLst>
                            <p:childTnLst>
                              <p:par>
                                <p:cTn id="131" presetID="2" presetClass="entr" presetSubtype="1" fill="hold" grpId="0" nodeType="afterEffect">
                                  <p:stCondLst>
                                    <p:cond delay="0"/>
                                  </p:stCondLst>
                                  <p:childTnLst>
                                    <p:set>
                                      <p:cBhvr>
                                        <p:cTn id="132" dur="1" fill="hold">
                                          <p:stCondLst>
                                            <p:cond delay="0"/>
                                          </p:stCondLst>
                                        </p:cTn>
                                        <p:tgtEl>
                                          <p:spTgt spid="106525"/>
                                        </p:tgtEl>
                                        <p:attrNameLst>
                                          <p:attrName>style.visibility</p:attrName>
                                        </p:attrNameLst>
                                      </p:cBhvr>
                                      <p:to>
                                        <p:strVal val="visible"/>
                                      </p:to>
                                    </p:set>
                                    <p:anim calcmode="lin" valueType="num">
                                      <p:cBhvr additive="base">
                                        <p:cTn id="133" dur="500" fill="hold"/>
                                        <p:tgtEl>
                                          <p:spTgt spid="106525"/>
                                        </p:tgtEl>
                                        <p:attrNameLst>
                                          <p:attrName>ppt_x</p:attrName>
                                        </p:attrNameLst>
                                      </p:cBhvr>
                                      <p:tavLst>
                                        <p:tav tm="0">
                                          <p:val>
                                            <p:strVal val="#ppt_x"/>
                                          </p:val>
                                        </p:tav>
                                        <p:tav tm="100000">
                                          <p:val>
                                            <p:strVal val="#ppt_x"/>
                                          </p:val>
                                        </p:tav>
                                      </p:tavLst>
                                    </p:anim>
                                    <p:anim calcmode="lin" valueType="num">
                                      <p:cBhvr additive="base">
                                        <p:cTn id="134" dur="500" fill="hold"/>
                                        <p:tgtEl>
                                          <p:spTgt spid="106525"/>
                                        </p:tgtEl>
                                        <p:attrNameLst>
                                          <p:attrName>ppt_y</p:attrName>
                                        </p:attrNameLst>
                                      </p:cBhvr>
                                      <p:tavLst>
                                        <p:tav tm="0">
                                          <p:val>
                                            <p:strVal val="0-#ppt_h/2"/>
                                          </p:val>
                                        </p:tav>
                                        <p:tav tm="100000">
                                          <p:val>
                                            <p:strVal val="#ppt_y"/>
                                          </p:val>
                                        </p:tav>
                                      </p:tavLst>
                                    </p:anim>
                                  </p:child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nodeType="clickEffect">
                                  <p:stCondLst>
                                    <p:cond delay="0"/>
                                  </p:stCondLst>
                                  <p:childTnLst>
                                    <p:set>
                                      <p:cBhvr>
                                        <p:cTn id="138" dur="1" fill="hold">
                                          <p:stCondLst>
                                            <p:cond delay="499"/>
                                          </p:stCondLst>
                                        </p:cTn>
                                        <p:tgtEl>
                                          <p:spTgt spid="1065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animBg="1"/>
      <p:bldP spid="106501" grpId="0" animBg="1"/>
      <p:bldP spid="106502" grpId="0" animBg="1"/>
      <p:bldP spid="106503" grpId="0" animBg="1"/>
      <p:bldP spid="106504" grpId="0" animBg="1"/>
      <p:bldP spid="106505" grpId="0" animBg="1"/>
      <p:bldP spid="106506" grpId="0" animBg="1"/>
      <p:bldP spid="106507" grpId="0" animBg="1"/>
      <p:bldP spid="106508" grpId="0" animBg="1"/>
      <p:bldP spid="106509" grpId="0" animBg="1"/>
      <p:bldP spid="106510" grpId="0" animBg="1"/>
      <p:bldP spid="106511" grpId="0" animBg="1"/>
      <p:bldP spid="106512" grpId="0" animBg="1"/>
      <p:bldP spid="106513" grpId="0" animBg="1"/>
      <p:bldP spid="106514" grpId="0" animBg="1"/>
      <p:bldP spid="106515" grpId="0" animBg="1"/>
      <p:bldP spid="106516" grpId="0" animBg="1"/>
      <p:bldP spid="106517" grpId="0" animBg="1"/>
      <p:bldP spid="106518" grpId="0" animBg="1"/>
      <p:bldP spid="106519" grpId="0" animBg="1"/>
      <p:bldP spid="106520" grpId="0" animBg="1"/>
      <p:bldP spid="106521" grpId="0" animBg="1"/>
      <p:bldP spid="106522" grpId="0" animBg="1"/>
      <p:bldP spid="106523" grpId="0" animBg="1"/>
      <p:bldP spid="106524" grpId="0" animBg="1"/>
      <p:bldP spid="10652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2002-04-24</a:t>
            </a:r>
          </a:p>
        </p:txBody>
      </p:sp>
      <p:sp>
        <p:nvSpPr>
          <p:cNvPr id="52227"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Maurice.Clerc@WriteMe.com</a:t>
            </a:r>
          </a:p>
        </p:txBody>
      </p:sp>
      <p:sp>
        <p:nvSpPr>
          <p:cNvPr id="142338" name="Rectangle 1026"/>
          <p:cNvSpPr>
            <a:spLocks noGrp="1" noChangeArrowheads="1"/>
          </p:cNvSpPr>
          <p:nvPr>
            <p:ph type="title"/>
          </p:nvPr>
        </p:nvSpPr>
        <p:spPr/>
        <p:txBody>
          <a:bodyPr/>
          <a:lstStyle/>
          <a:p>
            <a:pPr eaLnBrk="1" hangingPunct="1">
              <a:defRPr/>
            </a:pPr>
            <a:r>
              <a:rPr lang="en-GB">
                <a:ea typeface="+mj-ea"/>
              </a:rPr>
              <a:t>Some functions ...</a:t>
            </a:r>
          </a:p>
        </p:txBody>
      </p:sp>
      <p:grpSp>
        <p:nvGrpSpPr>
          <p:cNvPr id="52229" name="Group 1030"/>
          <p:cNvGrpSpPr>
            <a:grpSpLocks/>
          </p:cNvGrpSpPr>
          <p:nvPr/>
        </p:nvGrpSpPr>
        <p:grpSpPr bwMode="auto">
          <a:xfrm>
            <a:off x="2895600" y="3810000"/>
            <a:ext cx="2559050" cy="2078038"/>
            <a:chOff x="1920" y="2357"/>
            <a:chExt cx="1612" cy="1309"/>
          </a:xfrm>
        </p:grpSpPr>
        <p:pic>
          <p:nvPicPr>
            <p:cNvPr id="52236" name="Picture 1031"/>
            <p:cNvPicPr>
              <a:picLocks noChangeAspect="1" noChangeArrowheads="1"/>
            </p:cNvPicPr>
            <p:nvPr/>
          </p:nvPicPr>
          <p:blipFill>
            <a:blip r:embed="rId3" cstate="print">
              <a:extLst>
                <a:ext uri="{28A0092B-C50C-407E-A947-70E740481C1C}">
                  <a14:useLocalDpi xmlns:a14="http://schemas.microsoft.com/office/drawing/2010/main" val="0"/>
                </a:ext>
              </a:extLst>
            </a:blip>
            <a:srcRect l="1151" t="1169" r="2301" b="1169"/>
            <a:stretch>
              <a:fillRect/>
            </a:stretch>
          </p:blipFill>
          <p:spPr bwMode="auto">
            <a:xfrm>
              <a:off x="2289" y="2427"/>
              <a:ext cx="1243" cy="1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37" name="Text Box 1032"/>
            <p:cNvSpPr txBox="1">
              <a:spLocks noChangeArrowheads="1"/>
            </p:cNvSpPr>
            <p:nvPr/>
          </p:nvSpPr>
          <p:spPr bwMode="auto">
            <a:xfrm>
              <a:off x="1920" y="2357"/>
              <a:ext cx="112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50000"/>
                </a:spcBef>
              </a:pPr>
              <a:r>
                <a:rPr lang="fr-FR" altLang="fr-FR" sz="2400">
                  <a:latin typeface="Times New Roman" panose="02020603050405020304" pitchFamily="18" charset="0"/>
                </a:rPr>
                <a:t>Rosenbrock</a:t>
              </a:r>
            </a:p>
          </p:txBody>
        </p:sp>
      </p:grpSp>
      <p:grpSp>
        <p:nvGrpSpPr>
          <p:cNvPr id="52230" name="Group 1033"/>
          <p:cNvGrpSpPr>
            <a:grpSpLocks/>
          </p:cNvGrpSpPr>
          <p:nvPr/>
        </p:nvGrpSpPr>
        <p:grpSpPr bwMode="auto">
          <a:xfrm>
            <a:off x="1524000" y="1676400"/>
            <a:ext cx="2124075" cy="1871663"/>
            <a:chOff x="3350" y="1184"/>
            <a:chExt cx="1338" cy="1179"/>
          </a:xfrm>
        </p:grpSpPr>
        <p:pic>
          <p:nvPicPr>
            <p:cNvPr id="52234" name="Picture 10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0" y="1422"/>
              <a:ext cx="1338" cy="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35" name="Text Box 1035"/>
            <p:cNvSpPr txBox="1">
              <a:spLocks noChangeArrowheads="1"/>
            </p:cNvSpPr>
            <p:nvPr/>
          </p:nvSpPr>
          <p:spPr bwMode="auto">
            <a:xfrm>
              <a:off x="3371" y="1184"/>
              <a:ext cx="11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50000"/>
                </a:spcBef>
              </a:pPr>
              <a:r>
                <a:rPr lang="fr-FR" altLang="fr-FR" sz="2400">
                  <a:latin typeface="Times New Roman" panose="02020603050405020304" pitchFamily="18" charset="0"/>
                </a:rPr>
                <a:t>Griewank</a:t>
              </a:r>
            </a:p>
          </p:txBody>
        </p:sp>
      </p:grpSp>
      <p:grpSp>
        <p:nvGrpSpPr>
          <p:cNvPr id="52231" name="Group 1036"/>
          <p:cNvGrpSpPr>
            <a:grpSpLocks/>
          </p:cNvGrpSpPr>
          <p:nvPr/>
        </p:nvGrpSpPr>
        <p:grpSpPr bwMode="auto">
          <a:xfrm>
            <a:off x="5334000" y="1752600"/>
            <a:ext cx="2201863" cy="1819275"/>
            <a:chOff x="3776" y="1056"/>
            <a:chExt cx="1387" cy="1146"/>
          </a:xfrm>
        </p:grpSpPr>
        <p:pic>
          <p:nvPicPr>
            <p:cNvPr id="52232" name="Picture 103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6" y="1228"/>
              <a:ext cx="1387" cy="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33" name="Text Box 1038"/>
            <p:cNvSpPr txBox="1">
              <a:spLocks noChangeArrowheads="1"/>
            </p:cNvSpPr>
            <p:nvPr/>
          </p:nvSpPr>
          <p:spPr bwMode="auto">
            <a:xfrm>
              <a:off x="3787" y="1056"/>
              <a:ext cx="10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50000"/>
                </a:spcBef>
              </a:pPr>
              <a:r>
                <a:rPr lang="fr-FR" altLang="fr-FR" sz="2400">
                  <a:latin typeface="Times New Roman" panose="02020603050405020304" pitchFamily="18" charset="0"/>
                </a:rPr>
                <a:t>Rastrigin</a:t>
              </a:r>
            </a:p>
          </p:txBody>
        </p:sp>
      </p:gr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2002-04-24</a:t>
            </a:r>
          </a:p>
        </p:txBody>
      </p:sp>
      <p:sp>
        <p:nvSpPr>
          <p:cNvPr id="54275"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kumimoji="0" lang="en-GB" smtClean="0">
                <a:ea typeface="Microsoft JhengHei" panose="020B0604030504040204" pitchFamily="34" charset="-120"/>
              </a:rPr>
              <a:t>Maurice.Clerc@WriteMe.com</a:t>
            </a:r>
          </a:p>
        </p:txBody>
      </p:sp>
      <p:sp>
        <p:nvSpPr>
          <p:cNvPr id="154626" name="Rectangle 1026"/>
          <p:cNvSpPr>
            <a:spLocks noGrp="1" noChangeArrowheads="1"/>
          </p:cNvSpPr>
          <p:nvPr>
            <p:ph type="title"/>
          </p:nvPr>
        </p:nvSpPr>
        <p:spPr/>
        <p:txBody>
          <a:bodyPr/>
          <a:lstStyle/>
          <a:p>
            <a:pPr eaLnBrk="1" hangingPunct="1">
              <a:defRPr/>
            </a:pPr>
            <a:r>
              <a:rPr lang="en-GB">
                <a:ea typeface="+mj-ea"/>
              </a:rPr>
              <a:t>... and some results</a:t>
            </a:r>
          </a:p>
        </p:txBody>
      </p:sp>
      <p:graphicFrame>
        <p:nvGraphicFramePr>
          <p:cNvPr id="54277" name="Object 1027"/>
          <p:cNvGraphicFramePr>
            <a:graphicFrameLocks noChangeAspect="1"/>
          </p:cNvGraphicFramePr>
          <p:nvPr/>
        </p:nvGraphicFramePr>
        <p:xfrm>
          <a:off x="1339850" y="2514600"/>
          <a:ext cx="6754813" cy="4445000"/>
        </p:xfrm>
        <a:graphic>
          <a:graphicData uri="http://schemas.openxmlformats.org/presentationml/2006/ole">
            <mc:AlternateContent xmlns:mc="http://schemas.openxmlformats.org/markup-compatibility/2006">
              <mc:Choice xmlns:v="urn:schemas-microsoft-com:vml" Requires="v">
                <p:oleObj spid="_x0000_s54280" name="Document" r:id="rId4" imgW="6852920" imgH="4447540" progId="Word.Document.8">
                  <p:embed/>
                </p:oleObj>
              </mc:Choice>
              <mc:Fallback>
                <p:oleObj name="Document" r:id="rId4" imgW="6852920" imgH="4447540" progId="Word.Document.8">
                  <p:embed/>
                  <p:pic>
                    <p:nvPicPr>
                      <p:cNvPr id="0" name="Object 1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9850" y="2514600"/>
                        <a:ext cx="6754813" cy="444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278" name="Text Box 1028"/>
          <p:cNvSpPr txBox="1">
            <a:spLocks noChangeArrowheads="1"/>
          </p:cNvSpPr>
          <p:nvPr/>
        </p:nvSpPr>
        <p:spPr bwMode="auto">
          <a:xfrm>
            <a:off x="990600" y="1600200"/>
            <a:ext cx="4687888" cy="6413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en-GB"/>
              <a:t>Optimum=0, dimension=30</a:t>
            </a:r>
          </a:p>
        </p:txBody>
      </p:sp>
      <p:sp>
        <p:nvSpPr>
          <p:cNvPr id="54279" name="Text Box 1030"/>
          <p:cNvSpPr txBox="1">
            <a:spLocks noChangeArrowheads="1"/>
          </p:cNvSpPr>
          <p:nvPr/>
        </p:nvSpPr>
        <p:spPr bwMode="auto">
          <a:xfrm>
            <a:off x="1371600" y="1981200"/>
            <a:ext cx="6302375" cy="6413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en-GB"/>
              <a:t>Best result after 40 000 evaluations</a:t>
            </a:r>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
        <p:nvSpPr>
          <p:cNvPr id="56323" name="Rectangle 3"/>
          <p:cNvSpPr>
            <a:spLocks noChangeArrowheads="1"/>
          </p:cNvSpPr>
          <p:nvPr/>
        </p:nvSpPr>
        <p:spPr bwMode="auto">
          <a:xfrm>
            <a:off x="762000" y="2362200"/>
            <a:ext cx="80010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20000"/>
              </a:spcBef>
              <a:buClr>
                <a:schemeClr val="folHlink"/>
              </a:buClr>
              <a:buSzPct val="60000"/>
              <a:buFont typeface="Wingdings" panose="05000000000000000000" pitchFamily="2" charset="2"/>
              <a:buNone/>
            </a:pPr>
            <a:r>
              <a:rPr lang="da-DK" altLang="en-US" sz="3200" b="1">
                <a:latin typeface="Tahoma" panose="020B0604030504040204" pitchFamily="34" charset="0"/>
              </a:rPr>
              <a:t> </a:t>
            </a:r>
            <a:endParaRPr lang="en-US" altLang="en-US" sz="3200" b="1">
              <a:latin typeface="Tahoma" panose="020B0604030504040204" pitchFamily="34" charset="0"/>
            </a:endParaRPr>
          </a:p>
        </p:txBody>
      </p:sp>
      <p:grpSp>
        <p:nvGrpSpPr>
          <p:cNvPr id="56324" name="Group 4"/>
          <p:cNvGrpSpPr>
            <a:grpSpLocks/>
          </p:cNvGrpSpPr>
          <p:nvPr/>
        </p:nvGrpSpPr>
        <p:grpSpPr bwMode="auto">
          <a:xfrm>
            <a:off x="1652588" y="2362200"/>
            <a:ext cx="5434012" cy="3951288"/>
            <a:chOff x="993" y="1306"/>
            <a:chExt cx="3423" cy="2489"/>
          </a:xfrm>
        </p:grpSpPr>
        <p:sp>
          <p:nvSpPr>
            <p:cNvPr id="56371" name="Rectangle 5"/>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56372" name="Group 6"/>
            <p:cNvGrpSpPr>
              <a:grpSpLocks/>
            </p:cNvGrpSpPr>
            <p:nvPr/>
          </p:nvGrpSpPr>
          <p:grpSpPr bwMode="auto">
            <a:xfrm>
              <a:off x="3646" y="2450"/>
              <a:ext cx="530" cy="584"/>
              <a:chOff x="3646" y="2450"/>
              <a:chExt cx="530" cy="584"/>
            </a:xfrm>
          </p:grpSpPr>
          <p:sp>
            <p:nvSpPr>
              <p:cNvPr id="56390" name="Oval 7"/>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91" name="Oval 8"/>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92" name="Oval 9"/>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93" name="Oval 10"/>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56373" name="Line 11"/>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74" name="Line 12"/>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75" name="Text Box 13"/>
            <p:cNvSpPr txBox="1">
              <a:spLocks noChangeArrowheads="1"/>
            </p:cNvSpPr>
            <p:nvPr/>
          </p:nvSpPr>
          <p:spPr bwMode="auto">
            <a:xfrm>
              <a:off x="2796" y="3504"/>
              <a:ext cx="67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56376" name="Text Box 14"/>
            <p:cNvSpPr txBox="1">
              <a:spLocks noChangeArrowheads="1"/>
            </p:cNvSpPr>
            <p:nvPr/>
          </p:nvSpPr>
          <p:spPr bwMode="auto">
            <a:xfrm>
              <a:off x="993" y="2159"/>
              <a:ext cx="438"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56377" name="Group 15"/>
            <p:cNvGrpSpPr>
              <a:grpSpLocks/>
            </p:cNvGrpSpPr>
            <p:nvPr/>
          </p:nvGrpSpPr>
          <p:grpSpPr bwMode="auto">
            <a:xfrm>
              <a:off x="3264" y="1546"/>
              <a:ext cx="336" cy="288"/>
              <a:chOff x="3264" y="1546"/>
              <a:chExt cx="336" cy="288"/>
            </a:xfrm>
          </p:grpSpPr>
          <p:sp>
            <p:nvSpPr>
              <p:cNvPr id="56388" name="Oval 16"/>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89" name="Oval 17"/>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56378" name="Group 18"/>
            <p:cNvGrpSpPr>
              <a:grpSpLocks/>
            </p:cNvGrpSpPr>
            <p:nvPr/>
          </p:nvGrpSpPr>
          <p:grpSpPr bwMode="auto">
            <a:xfrm>
              <a:off x="1525" y="2635"/>
              <a:ext cx="2495" cy="807"/>
              <a:chOff x="1525" y="2635"/>
              <a:chExt cx="2495" cy="807"/>
            </a:xfrm>
          </p:grpSpPr>
          <p:sp>
            <p:nvSpPr>
              <p:cNvPr id="56385" name="Freeform 19"/>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86" name="Freeform 20"/>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87" name="Freeform 21"/>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79" name="Group 22"/>
            <p:cNvGrpSpPr>
              <a:grpSpLocks/>
            </p:cNvGrpSpPr>
            <p:nvPr/>
          </p:nvGrpSpPr>
          <p:grpSpPr bwMode="auto">
            <a:xfrm>
              <a:off x="1968" y="2026"/>
              <a:ext cx="1150" cy="756"/>
              <a:chOff x="1968" y="2026"/>
              <a:chExt cx="1150" cy="756"/>
            </a:xfrm>
          </p:grpSpPr>
          <p:sp>
            <p:nvSpPr>
              <p:cNvPr id="56380" name="Oval 23"/>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81" name="Oval 24"/>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82" name="Oval 25"/>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83" name="Oval 26"/>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84" name="Oval 27"/>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sp>
        <p:nvSpPr>
          <p:cNvPr id="56325" name="Oval 28"/>
          <p:cNvSpPr>
            <a:spLocks noChangeArrowheads="1"/>
          </p:cNvSpPr>
          <p:nvPr/>
        </p:nvSpPr>
        <p:spPr bwMode="auto">
          <a:xfrm>
            <a:off x="3352800" y="4495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56326" name="Group 29"/>
          <p:cNvGrpSpPr>
            <a:grpSpLocks/>
          </p:cNvGrpSpPr>
          <p:nvPr/>
        </p:nvGrpSpPr>
        <p:grpSpPr bwMode="auto">
          <a:xfrm>
            <a:off x="3200400" y="3063875"/>
            <a:ext cx="182563" cy="212725"/>
            <a:chOff x="1968" y="1700"/>
            <a:chExt cx="115" cy="134"/>
          </a:xfrm>
        </p:grpSpPr>
        <p:sp>
          <p:nvSpPr>
            <p:cNvPr id="56369" name="Oval 30"/>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70" name="Line 31"/>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27" name="Group 32"/>
          <p:cNvGrpSpPr>
            <a:grpSpLocks/>
          </p:cNvGrpSpPr>
          <p:nvPr/>
        </p:nvGrpSpPr>
        <p:grpSpPr bwMode="auto">
          <a:xfrm>
            <a:off x="3817938" y="3503613"/>
            <a:ext cx="220662" cy="153987"/>
            <a:chOff x="2357" y="1977"/>
            <a:chExt cx="139" cy="97"/>
          </a:xfrm>
        </p:grpSpPr>
        <p:sp>
          <p:nvSpPr>
            <p:cNvPr id="56367" name="Oval 33"/>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68" name="Line 34"/>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28" name="Group 35"/>
          <p:cNvGrpSpPr>
            <a:grpSpLocks/>
          </p:cNvGrpSpPr>
          <p:nvPr/>
        </p:nvGrpSpPr>
        <p:grpSpPr bwMode="auto">
          <a:xfrm>
            <a:off x="4956175" y="3252788"/>
            <a:ext cx="149225" cy="176212"/>
            <a:chOff x="3074" y="1819"/>
            <a:chExt cx="94" cy="111"/>
          </a:xfrm>
        </p:grpSpPr>
        <p:sp>
          <p:nvSpPr>
            <p:cNvPr id="56365" name="Oval 36"/>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66" name="Line 37"/>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6329" name="Line 38"/>
          <p:cNvSpPr>
            <a:spLocks noChangeShapeType="1"/>
          </p:cNvSpPr>
          <p:nvPr/>
        </p:nvSpPr>
        <p:spPr bwMode="auto">
          <a:xfrm flipH="1">
            <a:off x="3282950" y="4519613"/>
            <a:ext cx="106363" cy="1254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6330" name="Group 39"/>
          <p:cNvGrpSpPr>
            <a:grpSpLocks/>
          </p:cNvGrpSpPr>
          <p:nvPr/>
        </p:nvGrpSpPr>
        <p:grpSpPr bwMode="auto">
          <a:xfrm>
            <a:off x="3998913" y="5143500"/>
            <a:ext cx="115887" cy="190500"/>
            <a:chOff x="2471" y="3010"/>
            <a:chExt cx="73" cy="120"/>
          </a:xfrm>
        </p:grpSpPr>
        <p:sp>
          <p:nvSpPr>
            <p:cNvPr id="56363"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64"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1" name="Group 42"/>
          <p:cNvGrpSpPr>
            <a:grpSpLocks/>
          </p:cNvGrpSpPr>
          <p:nvPr/>
        </p:nvGrpSpPr>
        <p:grpSpPr bwMode="auto">
          <a:xfrm>
            <a:off x="5316538" y="5168900"/>
            <a:ext cx="93662" cy="241300"/>
            <a:chOff x="3301" y="3026"/>
            <a:chExt cx="59" cy="152"/>
          </a:xfrm>
        </p:grpSpPr>
        <p:sp>
          <p:nvSpPr>
            <p:cNvPr id="56361"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62"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2" name="Group 45"/>
          <p:cNvGrpSpPr>
            <a:grpSpLocks/>
          </p:cNvGrpSpPr>
          <p:nvPr/>
        </p:nvGrpSpPr>
        <p:grpSpPr bwMode="auto">
          <a:xfrm>
            <a:off x="5486400" y="4343400"/>
            <a:ext cx="215900" cy="112713"/>
            <a:chOff x="3408" y="2506"/>
            <a:chExt cx="136" cy="71"/>
          </a:xfrm>
        </p:grpSpPr>
        <p:sp>
          <p:nvSpPr>
            <p:cNvPr id="56359"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60"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3" name="Group 48"/>
          <p:cNvGrpSpPr>
            <a:grpSpLocks/>
          </p:cNvGrpSpPr>
          <p:nvPr/>
        </p:nvGrpSpPr>
        <p:grpSpPr bwMode="auto">
          <a:xfrm>
            <a:off x="5943600" y="3159125"/>
            <a:ext cx="203200" cy="117475"/>
            <a:chOff x="3696" y="1760"/>
            <a:chExt cx="128" cy="74"/>
          </a:xfrm>
        </p:grpSpPr>
        <p:sp>
          <p:nvSpPr>
            <p:cNvPr id="56357"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58"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4" name="Group 51"/>
          <p:cNvGrpSpPr>
            <a:grpSpLocks/>
          </p:cNvGrpSpPr>
          <p:nvPr/>
        </p:nvGrpSpPr>
        <p:grpSpPr bwMode="auto">
          <a:xfrm>
            <a:off x="5489575" y="5462588"/>
            <a:ext cx="149225" cy="176212"/>
            <a:chOff x="3410" y="3211"/>
            <a:chExt cx="94" cy="111"/>
          </a:xfrm>
        </p:grpSpPr>
        <p:sp>
          <p:nvSpPr>
            <p:cNvPr id="56355"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56"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5" name="Group 54"/>
          <p:cNvGrpSpPr>
            <a:grpSpLocks/>
          </p:cNvGrpSpPr>
          <p:nvPr/>
        </p:nvGrpSpPr>
        <p:grpSpPr bwMode="auto">
          <a:xfrm rot="7705364">
            <a:off x="2974181" y="5387182"/>
            <a:ext cx="149225" cy="176212"/>
            <a:chOff x="1682" y="3537"/>
            <a:chExt cx="94" cy="111"/>
          </a:xfrm>
        </p:grpSpPr>
        <p:sp>
          <p:nvSpPr>
            <p:cNvPr id="56353"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54"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6" name="Group 57"/>
          <p:cNvGrpSpPr>
            <a:grpSpLocks/>
          </p:cNvGrpSpPr>
          <p:nvPr/>
        </p:nvGrpSpPr>
        <p:grpSpPr bwMode="auto">
          <a:xfrm>
            <a:off x="4648200" y="3878263"/>
            <a:ext cx="76200" cy="254000"/>
            <a:chOff x="2880" y="2266"/>
            <a:chExt cx="48" cy="160"/>
          </a:xfrm>
        </p:grpSpPr>
        <p:sp>
          <p:nvSpPr>
            <p:cNvPr id="56351"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52"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6337" name="Group 60"/>
          <p:cNvGrpSpPr>
            <a:grpSpLocks/>
          </p:cNvGrpSpPr>
          <p:nvPr/>
        </p:nvGrpSpPr>
        <p:grpSpPr bwMode="auto">
          <a:xfrm>
            <a:off x="7467600" y="3597275"/>
            <a:ext cx="1444625" cy="1925638"/>
            <a:chOff x="4692" y="2773"/>
            <a:chExt cx="910" cy="1213"/>
          </a:xfrm>
        </p:grpSpPr>
        <p:sp>
          <p:nvSpPr>
            <p:cNvPr id="56340"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1"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2"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3"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4"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5"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6"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6347"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56348"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56349"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56350"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6338"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39"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ChangeArrowheads="1"/>
          </p:cNvSpPr>
          <p:nvPr/>
        </p:nvSpPr>
        <p:spPr bwMode="auto">
          <a:xfrm>
            <a:off x="914400" y="2362200"/>
            <a:ext cx="80010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20000"/>
              </a:spcBef>
              <a:buClr>
                <a:schemeClr val="folHlink"/>
              </a:buClr>
              <a:buSzPct val="60000"/>
              <a:buFont typeface="Wingdings" panose="05000000000000000000" pitchFamily="2" charset="2"/>
              <a:buNone/>
            </a:pPr>
            <a:r>
              <a:rPr lang="da-DK" altLang="en-US" sz="3200" b="1">
                <a:latin typeface="Tahoma" panose="020B0604030504040204" pitchFamily="34" charset="0"/>
              </a:rPr>
              <a:t>  </a:t>
            </a:r>
            <a:endParaRPr lang="en-US" altLang="en-US" sz="3200" b="1">
              <a:latin typeface="Tahoma" panose="020B0604030504040204" pitchFamily="34" charset="0"/>
            </a:endParaRPr>
          </a:p>
        </p:txBody>
      </p:sp>
      <p:grpSp>
        <p:nvGrpSpPr>
          <p:cNvPr id="58371" name="Group 4"/>
          <p:cNvGrpSpPr>
            <a:grpSpLocks/>
          </p:cNvGrpSpPr>
          <p:nvPr/>
        </p:nvGrpSpPr>
        <p:grpSpPr bwMode="auto">
          <a:xfrm>
            <a:off x="2362200" y="2362200"/>
            <a:ext cx="4724400" cy="3429000"/>
            <a:chOff x="1440" y="1306"/>
            <a:chExt cx="2976" cy="2160"/>
          </a:xfrm>
        </p:grpSpPr>
        <p:sp>
          <p:nvSpPr>
            <p:cNvPr id="58422" name="Rectangle 5"/>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58423" name="Group 6"/>
            <p:cNvGrpSpPr>
              <a:grpSpLocks/>
            </p:cNvGrpSpPr>
            <p:nvPr/>
          </p:nvGrpSpPr>
          <p:grpSpPr bwMode="auto">
            <a:xfrm>
              <a:off x="3646" y="2450"/>
              <a:ext cx="530" cy="584"/>
              <a:chOff x="3646" y="2450"/>
              <a:chExt cx="530" cy="584"/>
            </a:xfrm>
          </p:grpSpPr>
          <p:sp>
            <p:nvSpPr>
              <p:cNvPr id="58439" name="Oval 7"/>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40" name="Oval 8"/>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41" name="Oval 9"/>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42" name="Oval 10"/>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58424" name="Line 11"/>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25" name="Line 12"/>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8426" name="Group 15"/>
            <p:cNvGrpSpPr>
              <a:grpSpLocks/>
            </p:cNvGrpSpPr>
            <p:nvPr/>
          </p:nvGrpSpPr>
          <p:grpSpPr bwMode="auto">
            <a:xfrm>
              <a:off x="3264" y="1546"/>
              <a:ext cx="336" cy="288"/>
              <a:chOff x="3264" y="1546"/>
              <a:chExt cx="336" cy="288"/>
            </a:xfrm>
          </p:grpSpPr>
          <p:sp>
            <p:nvSpPr>
              <p:cNvPr id="58437" name="Oval 16"/>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38" name="Oval 17"/>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58427" name="Group 18"/>
            <p:cNvGrpSpPr>
              <a:grpSpLocks/>
            </p:cNvGrpSpPr>
            <p:nvPr/>
          </p:nvGrpSpPr>
          <p:grpSpPr bwMode="auto">
            <a:xfrm>
              <a:off x="1525" y="2635"/>
              <a:ext cx="2495" cy="807"/>
              <a:chOff x="1525" y="2635"/>
              <a:chExt cx="2495" cy="807"/>
            </a:xfrm>
          </p:grpSpPr>
          <p:sp>
            <p:nvSpPr>
              <p:cNvPr id="58434" name="Freeform 19"/>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35" name="Freeform 20"/>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36" name="Freeform 21"/>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428" name="Group 22"/>
            <p:cNvGrpSpPr>
              <a:grpSpLocks/>
            </p:cNvGrpSpPr>
            <p:nvPr/>
          </p:nvGrpSpPr>
          <p:grpSpPr bwMode="auto">
            <a:xfrm>
              <a:off x="1968" y="2026"/>
              <a:ext cx="1150" cy="756"/>
              <a:chOff x="1968" y="2026"/>
              <a:chExt cx="1150" cy="756"/>
            </a:xfrm>
          </p:grpSpPr>
          <p:sp>
            <p:nvSpPr>
              <p:cNvPr id="58429" name="Oval 23"/>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30" name="Oval 24"/>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31" name="Oval 25"/>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32" name="Oval 26"/>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33" name="Oval 27"/>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58372" name="Group 28"/>
          <p:cNvGrpSpPr>
            <a:grpSpLocks/>
          </p:cNvGrpSpPr>
          <p:nvPr/>
        </p:nvGrpSpPr>
        <p:grpSpPr bwMode="auto">
          <a:xfrm rot="3213349">
            <a:off x="3307557" y="3291681"/>
            <a:ext cx="182562" cy="212725"/>
            <a:chOff x="1968" y="1700"/>
            <a:chExt cx="115" cy="134"/>
          </a:xfrm>
        </p:grpSpPr>
        <p:sp>
          <p:nvSpPr>
            <p:cNvPr id="58420" name="Oval 29"/>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21" name="Line 30"/>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3" name="Group 31"/>
          <p:cNvGrpSpPr>
            <a:grpSpLocks/>
          </p:cNvGrpSpPr>
          <p:nvPr/>
        </p:nvGrpSpPr>
        <p:grpSpPr bwMode="auto">
          <a:xfrm rot="-5400000">
            <a:off x="3733800" y="3608388"/>
            <a:ext cx="220663" cy="153987"/>
            <a:chOff x="2357" y="1977"/>
            <a:chExt cx="139" cy="97"/>
          </a:xfrm>
        </p:grpSpPr>
        <p:sp>
          <p:nvSpPr>
            <p:cNvPr id="58418" name="Oval 32"/>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19" name="Line 33"/>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4" name="Group 34"/>
          <p:cNvGrpSpPr>
            <a:grpSpLocks/>
          </p:cNvGrpSpPr>
          <p:nvPr/>
        </p:nvGrpSpPr>
        <p:grpSpPr bwMode="auto">
          <a:xfrm rot="-6338860">
            <a:off x="4890294" y="3555206"/>
            <a:ext cx="149225" cy="176213"/>
            <a:chOff x="3074" y="1819"/>
            <a:chExt cx="94" cy="111"/>
          </a:xfrm>
        </p:grpSpPr>
        <p:sp>
          <p:nvSpPr>
            <p:cNvPr id="58416" name="Oval 35"/>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17" name="Line 36"/>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5" name="Group 37"/>
          <p:cNvGrpSpPr>
            <a:grpSpLocks/>
          </p:cNvGrpSpPr>
          <p:nvPr/>
        </p:nvGrpSpPr>
        <p:grpSpPr bwMode="auto">
          <a:xfrm rot="-4860905">
            <a:off x="3200401" y="4800600"/>
            <a:ext cx="152400" cy="149225"/>
            <a:chOff x="2016" y="2602"/>
            <a:chExt cx="96" cy="94"/>
          </a:xfrm>
        </p:grpSpPr>
        <p:sp>
          <p:nvSpPr>
            <p:cNvPr id="58414" name="Oval 38"/>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15" name="Line 39"/>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6" name="Group 40"/>
          <p:cNvGrpSpPr>
            <a:grpSpLocks/>
          </p:cNvGrpSpPr>
          <p:nvPr/>
        </p:nvGrpSpPr>
        <p:grpSpPr bwMode="auto">
          <a:xfrm rot="-4637146">
            <a:off x="3885406" y="5164932"/>
            <a:ext cx="115887" cy="190500"/>
            <a:chOff x="2471" y="3010"/>
            <a:chExt cx="73" cy="120"/>
          </a:xfrm>
        </p:grpSpPr>
        <p:sp>
          <p:nvSpPr>
            <p:cNvPr id="58412" name="Oval 41"/>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13" name="Line 42"/>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7" name="Group 43"/>
          <p:cNvGrpSpPr>
            <a:grpSpLocks/>
          </p:cNvGrpSpPr>
          <p:nvPr/>
        </p:nvGrpSpPr>
        <p:grpSpPr bwMode="auto">
          <a:xfrm rot="-3601924">
            <a:off x="5255418" y="5244307"/>
            <a:ext cx="93663" cy="241300"/>
            <a:chOff x="3301" y="3026"/>
            <a:chExt cx="59" cy="152"/>
          </a:xfrm>
        </p:grpSpPr>
        <p:sp>
          <p:nvSpPr>
            <p:cNvPr id="58410" name="Oval 44"/>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11" name="Line 45"/>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8" name="Group 46"/>
          <p:cNvGrpSpPr>
            <a:grpSpLocks/>
          </p:cNvGrpSpPr>
          <p:nvPr/>
        </p:nvGrpSpPr>
        <p:grpSpPr bwMode="auto">
          <a:xfrm rot="-5141385">
            <a:off x="5626894" y="4455319"/>
            <a:ext cx="215900" cy="112712"/>
            <a:chOff x="3408" y="2506"/>
            <a:chExt cx="136" cy="71"/>
          </a:xfrm>
        </p:grpSpPr>
        <p:sp>
          <p:nvSpPr>
            <p:cNvPr id="58408" name="Oval 47"/>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09" name="Line 48"/>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79" name="Group 49"/>
          <p:cNvGrpSpPr>
            <a:grpSpLocks/>
          </p:cNvGrpSpPr>
          <p:nvPr/>
        </p:nvGrpSpPr>
        <p:grpSpPr bwMode="auto">
          <a:xfrm rot="5754738">
            <a:off x="6088063" y="3379787"/>
            <a:ext cx="203200" cy="117475"/>
            <a:chOff x="3696" y="1760"/>
            <a:chExt cx="128" cy="74"/>
          </a:xfrm>
        </p:grpSpPr>
        <p:sp>
          <p:nvSpPr>
            <p:cNvPr id="58406" name="Oval 50"/>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07" name="Line 51"/>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80" name="Group 52"/>
          <p:cNvGrpSpPr>
            <a:grpSpLocks/>
          </p:cNvGrpSpPr>
          <p:nvPr/>
        </p:nvGrpSpPr>
        <p:grpSpPr bwMode="auto">
          <a:xfrm rot="-2393774">
            <a:off x="5410200" y="5470525"/>
            <a:ext cx="149225" cy="176213"/>
            <a:chOff x="3410" y="3211"/>
            <a:chExt cx="94" cy="111"/>
          </a:xfrm>
        </p:grpSpPr>
        <p:sp>
          <p:nvSpPr>
            <p:cNvPr id="58404" name="Oval 53"/>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05" name="Line 54"/>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81" name="Group 55"/>
          <p:cNvGrpSpPr>
            <a:grpSpLocks/>
          </p:cNvGrpSpPr>
          <p:nvPr/>
        </p:nvGrpSpPr>
        <p:grpSpPr bwMode="auto">
          <a:xfrm rot="6102081">
            <a:off x="3169444" y="5522119"/>
            <a:ext cx="149225" cy="176213"/>
            <a:chOff x="1682" y="3537"/>
            <a:chExt cx="94" cy="111"/>
          </a:xfrm>
        </p:grpSpPr>
        <p:sp>
          <p:nvSpPr>
            <p:cNvPr id="58402" name="Oval 56"/>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03" name="Line 57"/>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8382" name="Group 58"/>
          <p:cNvGrpSpPr>
            <a:grpSpLocks/>
          </p:cNvGrpSpPr>
          <p:nvPr/>
        </p:nvGrpSpPr>
        <p:grpSpPr bwMode="auto">
          <a:xfrm>
            <a:off x="4648200" y="4149725"/>
            <a:ext cx="76200" cy="254000"/>
            <a:chOff x="2880" y="2266"/>
            <a:chExt cx="48" cy="160"/>
          </a:xfrm>
        </p:grpSpPr>
        <p:sp>
          <p:nvSpPr>
            <p:cNvPr id="58400" name="Oval 59"/>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401" name="Line 60"/>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8383" name="Line 61"/>
          <p:cNvSpPr>
            <a:spLocks noChangeShapeType="1"/>
          </p:cNvSpPr>
          <p:nvPr/>
        </p:nvSpPr>
        <p:spPr bwMode="auto">
          <a:xfrm flipH="1">
            <a:off x="2286000" y="5789613"/>
            <a:ext cx="228600" cy="7477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84"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
        <p:nvSpPr>
          <p:cNvPr id="58385"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58386"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58387" name="Group 60"/>
          <p:cNvGrpSpPr>
            <a:grpSpLocks/>
          </p:cNvGrpSpPr>
          <p:nvPr/>
        </p:nvGrpSpPr>
        <p:grpSpPr bwMode="auto">
          <a:xfrm>
            <a:off x="7467600" y="3597275"/>
            <a:ext cx="1444625" cy="1925638"/>
            <a:chOff x="4692" y="2773"/>
            <a:chExt cx="910" cy="1213"/>
          </a:xfrm>
        </p:grpSpPr>
        <p:sp>
          <p:nvSpPr>
            <p:cNvPr id="58389"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0"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1"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2"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3"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4"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5"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58396"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58397"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58398"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58399"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8388"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endParaRPr kumimoji="0" lang="en-GB" smtClean="0">
              <a:ea typeface="Microsoft JhengHei" panose="020B0604030504040204" pitchFamily="34" charset="-120"/>
            </a:endParaRPr>
          </a:p>
        </p:txBody>
      </p:sp>
      <p:sp>
        <p:nvSpPr>
          <p:cNvPr id="13315"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endParaRPr kumimoji="0" lang="en-GB" smtClean="0">
              <a:ea typeface="Microsoft JhengHei" panose="020B0604030504040204" pitchFamily="34" charset="-120"/>
            </a:endParaRPr>
          </a:p>
        </p:txBody>
      </p:sp>
      <p:sp>
        <p:nvSpPr>
          <p:cNvPr id="108546" name="Rectangle 2"/>
          <p:cNvSpPr>
            <a:spLocks noGrp="1" noChangeArrowheads="1"/>
          </p:cNvSpPr>
          <p:nvPr>
            <p:ph type="title"/>
          </p:nvPr>
        </p:nvSpPr>
        <p:spPr/>
        <p:txBody>
          <a:bodyPr/>
          <a:lstStyle/>
          <a:p>
            <a:pPr eaLnBrk="1" hangingPunct="1">
              <a:defRPr/>
            </a:pPr>
            <a:r>
              <a:rPr lang="en-GB" dirty="0">
                <a:ea typeface="+mj-ea"/>
              </a:rPr>
              <a:t>The “inventors” </a:t>
            </a:r>
          </a:p>
        </p:txBody>
      </p:sp>
      <p:grpSp>
        <p:nvGrpSpPr>
          <p:cNvPr id="13317" name="Group 3"/>
          <p:cNvGrpSpPr>
            <a:grpSpLocks/>
          </p:cNvGrpSpPr>
          <p:nvPr/>
        </p:nvGrpSpPr>
        <p:grpSpPr bwMode="auto">
          <a:xfrm>
            <a:off x="827088" y="1408113"/>
            <a:ext cx="6421437" cy="3556000"/>
            <a:chOff x="1056" y="1248"/>
            <a:chExt cx="4045" cy="2240"/>
          </a:xfrm>
        </p:grpSpPr>
        <p:sp>
          <p:nvSpPr>
            <p:cNvPr id="13319" name="Text Box 4"/>
            <p:cNvSpPr txBox="1">
              <a:spLocks noChangeArrowheads="1"/>
            </p:cNvSpPr>
            <p:nvPr/>
          </p:nvSpPr>
          <p:spPr bwMode="auto">
            <a:xfrm>
              <a:off x="3360" y="1536"/>
              <a:ext cx="1728"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50000"/>
                </a:spcBef>
              </a:pPr>
              <a:r>
                <a:rPr lang="fr-FR" altLang="fr-FR">
                  <a:latin typeface="Times" panose="02020603050405020304" pitchFamily="18" charset="0"/>
                </a:rPr>
                <a:t>Russell Eberhart</a:t>
              </a:r>
              <a:endParaRPr lang="fr-FR" altLang="fr-FR" sz="2400">
                <a:latin typeface="Times" panose="02020603050405020304" pitchFamily="18" charset="0"/>
              </a:endParaRPr>
            </a:p>
          </p:txBody>
        </p:sp>
        <p:pic>
          <p:nvPicPr>
            <p:cNvPr id="13320" name="Picture 5" descr="Russ_Eberhart98.jpg                                            00041F48disque interne                 B07C004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 y="1248"/>
              <a:ext cx="1824" cy="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Rectangle 6"/>
            <p:cNvSpPr>
              <a:spLocks noChangeArrowheads="1"/>
            </p:cNvSpPr>
            <p:nvPr/>
          </p:nvSpPr>
          <p:spPr bwMode="auto">
            <a:xfrm>
              <a:off x="3072" y="2304"/>
              <a:ext cx="20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fr-FR" altLang="fr-FR" sz="2400">
                  <a:latin typeface="Times New Roman" panose="02020603050405020304" pitchFamily="18" charset="0"/>
                </a:rPr>
                <a:t>eberhart@engr.iupui.edu</a:t>
              </a:r>
            </a:p>
          </p:txBody>
        </p:sp>
      </p:grpSp>
      <p:pic>
        <p:nvPicPr>
          <p:cNvPr id="13318" name="Picture 8" descr="C:\DONNEES\Russ Eberhart\cipct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175" y="3835400"/>
            <a:ext cx="2133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Group 3"/>
          <p:cNvGrpSpPr>
            <a:grpSpLocks/>
          </p:cNvGrpSpPr>
          <p:nvPr/>
        </p:nvGrpSpPr>
        <p:grpSpPr bwMode="auto">
          <a:xfrm>
            <a:off x="2362200" y="2362200"/>
            <a:ext cx="4724400" cy="3429000"/>
            <a:chOff x="1440" y="1306"/>
            <a:chExt cx="2976" cy="2160"/>
          </a:xfrm>
        </p:grpSpPr>
        <p:sp>
          <p:nvSpPr>
            <p:cNvPr id="60469"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60470" name="Group 5"/>
            <p:cNvGrpSpPr>
              <a:grpSpLocks/>
            </p:cNvGrpSpPr>
            <p:nvPr/>
          </p:nvGrpSpPr>
          <p:grpSpPr bwMode="auto">
            <a:xfrm>
              <a:off x="3646" y="2450"/>
              <a:ext cx="530" cy="584"/>
              <a:chOff x="3646" y="2450"/>
              <a:chExt cx="530" cy="584"/>
            </a:xfrm>
          </p:grpSpPr>
          <p:sp>
            <p:nvSpPr>
              <p:cNvPr id="60486"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87"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88"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89"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60471"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72"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0473" name="Group 14"/>
            <p:cNvGrpSpPr>
              <a:grpSpLocks/>
            </p:cNvGrpSpPr>
            <p:nvPr/>
          </p:nvGrpSpPr>
          <p:grpSpPr bwMode="auto">
            <a:xfrm>
              <a:off x="3264" y="1546"/>
              <a:ext cx="336" cy="288"/>
              <a:chOff x="3264" y="1546"/>
              <a:chExt cx="336" cy="288"/>
            </a:xfrm>
          </p:grpSpPr>
          <p:sp>
            <p:nvSpPr>
              <p:cNvPr id="60484"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85"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60474" name="Group 17"/>
            <p:cNvGrpSpPr>
              <a:grpSpLocks/>
            </p:cNvGrpSpPr>
            <p:nvPr/>
          </p:nvGrpSpPr>
          <p:grpSpPr bwMode="auto">
            <a:xfrm>
              <a:off x="1525" y="2635"/>
              <a:ext cx="2495" cy="807"/>
              <a:chOff x="1525" y="2635"/>
              <a:chExt cx="2495" cy="807"/>
            </a:xfrm>
          </p:grpSpPr>
          <p:sp>
            <p:nvSpPr>
              <p:cNvPr id="60481"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82"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83"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75" name="Group 21"/>
            <p:cNvGrpSpPr>
              <a:grpSpLocks/>
            </p:cNvGrpSpPr>
            <p:nvPr/>
          </p:nvGrpSpPr>
          <p:grpSpPr bwMode="auto">
            <a:xfrm>
              <a:off x="1968" y="2026"/>
              <a:ext cx="1150" cy="756"/>
              <a:chOff x="1968" y="2026"/>
              <a:chExt cx="1150" cy="756"/>
            </a:xfrm>
          </p:grpSpPr>
          <p:sp>
            <p:nvSpPr>
              <p:cNvPr id="60476"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77"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78"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79"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80"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60419" name="Group 27"/>
          <p:cNvGrpSpPr>
            <a:grpSpLocks/>
          </p:cNvGrpSpPr>
          <p:nvPr/>
        </p:nvGrpSpPr>
        <p:grpSpPr bwMode="auto">
          <a:xfrm rot="6098621">
            <a:off x="3459956" y="3321844"/>
            <a:ext cx="182563" cy="212725"/>
            <a:chOff x="1968" y="1700"/>
            <a:chExt cx="115" cy="134"/>
          </a:xfrm>
        </p:grpSpPr>
        <p:sp>
          <p:nvSpPr>
            <p:cNvPr id="60467"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68"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0" name="Group 30"/>
          <p:cNvGrpSpPr>
            <a:grpSpLocks/>
          </p:cNvGrpSpPr>
          <p:nvPr/>
        </p:nvGrpSpPr>
        <p:grpSpPr bwMode="auto">
          <a:xfrm rot="-9513354">
            <a:off x="3589338" y="3746500"/>
            <a:ext cx="220662" cy="153988"/>
            <a:chOff x="2357" y="1977"/>
            <a:chExt cx="139" cy="97"/>
          </a:xfrm>
        </p:grpSpPr>
        <p:sp>
          <p:nvSpPr>
            <p:cNvPr id="60465"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66"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1" name="Group 33"/>
          <p:cNvGrpSpPr>
            <a:grpSpLocks/>
          </p:cNvGrpSpPr>
          <p:nvPr/>
        </p:nvGrpSpPr>
        <p:grpSpPr bwMode="auto">
          <a:xfrm rot="-7560005">
            <a:off x="4661694" y="3585369"/>
            <a:ext cx="149225" cy="176213"/>
            <a:chOff x="3074" y="1819"/>
            <a:chExt cx="94" cy="111"/>
          </a:xfrm>
        </p:grpSpPr>
        <p:sp>
          <p:nvSpPr>
            <p:cNvPr id="60463"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64"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2" name="Group 36"/>
          <p:cNvGrpSpPr>
            <a:grpSpLocks/>
          </p:cNvGrpSpPr>
          <p:nvPr/>
        </p:nvGrpSpPr>
        <p:grpSpPr bwMode="auto">
          <a:xfrm rot="-4860905">
            <a:off x="3278188" y="4816475"/>
            <a:ext cx="152400" cy="149225"/>
            <a:chOff x="2016" y="2602"/>
            <a:chExt cx="96" cy="94"/>
          </a:xfrm>
        </p:grpSpPr>
        <p:sp>
          <p:nvSpPr>
            <p:cNvPr id="60461"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62"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3" name="Group 39"/>
          <p:cNvGrpSpPr>
            <a:grpSpLocks/>
          </p:cNvGrpSpPr>
          <p:nvPr/>
        </p:nvGrpSpPr>
        <p:grpSpPr bwMode="auto">
          <a:xfrm rot="10206680">
            <a:off x="3770313" y="5157788"/>
            <a:ext cx="115887" cy="190500"/>
            <a:chOff x="2471" y="3010"/>
            <a:chExt cx="73" cy="120"/>
          </a:xfrm>
        </p:grpSpPr>
        <p:sp>
          <p:nvSpPr>
            <p:cNvPr id="60459"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60"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4" name="Group 42"/>
          <p:cNvGrpSpPr>
            <a:grpSpLocks/>
          </p:cNvGrpSpPr>
          <p:nvPr/>
        </p:nvGrpSpPr>
        <p:grpSpPr bwMode="auto">
          <a:xfrm rot="-4422056">
            <a:off x="4950618" y="5104607"/>
            <a:ext cx="93663" cy="241300"/>
            <a:chOff x="3301" y="3026"/>
            <a:chExt cx="59" cy="152"/>
          </a:xfrm>
        </p:grpSpPr>
        <p:sp>
          <p:nvSpPr>
            <p:cNvPr id="60457"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58"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5" name="Group 45"/>
          <p:cNvGrpSpPr>
            <a:grpSpLocks/>
          </p:cNvGrpSpPr>
          <p:nvPr/>
        </p:nvGrpSpPr>
        <p:grpSpPr bwMode="auto">
          <a:xfrm rot="9841660">
            <a:off x="5562600" y="4179888"/>
            <a:ext cx="215900" cy="112712"/>
            <a:chOff x="3408" y="2506"/>
            <a:chExt cx="136" cy="71"/>
          </a:xfrm>
        </p:grpSpPr>
        <p:sp>
          <p:nvSpPr>
            <p:cNvPr id="60455"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56"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6" name="Group 48"/>
          <p:cNvGrpSpPr>
            <a:grpSpLocks/>
          </p:cNvGrpSpPr>
          <p:nvPr/>
        </p:nvGrpSpPr>
        <p:grpSpPr bwMode="auto">
          <a:xfrm rot="10354694">
            <a:off x="5943600" y="3478213"/>
            <a:ext cx="203200" cy="117475"/>
            <a:chOff x="3696" y="1760"/>
            <a:chExt cx="128" cy="74"/>
          </a:xfrm>
        </p:grpSpPr>
        <p:sp>
          <p:nvSpPr>
            <p:cNvPr id="60453"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54"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7" name="Group 51"/>
          <p:cNvGrpSpPr>
            <a:grpSpLocks/>
          </p:cNvGrpSpPr>
          <p:nvPr/>
        </p:nvGrpSpPr>
        <p:grpSpPr bwMode="auto">
          <a:xfrm rot="-2891512">
            <a:off x="5104606" y="5272882"/>
            <a:ext cx="149225" cy="176212"/>
            <a:chOff x="3410" y="3211"/>
            <a:chExt cx="94" cy="111"/>
          </a:xfrm>
        </p:grpSpPr>
        <p:sp>
          <p:nvSpPr>
            <p:cNvPr id="60451"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52"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8" name="Group 54"/>
          <p:cNvGrpSpPr>
            <a:grpSpLocks/>
          </p:cNvGrpSpPr>
          <p:nvPr/>
        </p:nvGrpSpPr>
        <p:grpSpPr bwMode="auto">
          <a:xfrm rot="7509791">
            <a:off x="3266281" y="5258595"/>
            <a:ext cx="149225" cy="176212"/>
            <a:chOff x="1682" y="3537"/>
            <a:chExt cx="94" cy="111"/>
          </a:xfrm>
        </p:grpSpPr>
        <p:sp>
          <p:nvSpPr>
            <p:cNvPr id="60449"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50"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29" name="Group 57"/>
          <p:cNvGrpSpPr>
            <a:grpSpLocks/>
          </p:cNvGrpSpPr>
          <p:nvPr/>
        </p:nvGrpSpPr>
        <p:grpSpPr bwMode="auto">
          <a:xfrm>
            <a:off x="4572000" y="4179888"/>
            <a:ext cx="76200" cy="254000"/>
            <a:chOff x="2880" y="2266"/>
            <a:chExt cx="48" cy="160"/>
          </a:xfrm>
        </p:grpSpPr>
        <p:sp>
          <p:nvSpPr>
            <p:cNvPr id="60447"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48"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0430"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1"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
        <p:nvSpPr>
          <p:cNvPr id="60432"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60433"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60434" name="Group 60"/>
          <p:cNvGrpSpPr>
            <a:grpSpLocks/>
          </p:cNvGrpSpPr>
          <p:nvPr/>
        </p:nvGrpSpPr>
        <p:grpSpPr bwMode="auto">
          <a:xfrm>
            <a:off x="7467600" y="3597275"/>
            <a:ext cx="1444625" cy="1925638"/>
            <a:chOff x="4692" y="2773"/>
            <a:chExt cx="910" cy="1213"/>
          </a:xfrm>
        </p:grpSpPr>
        <p:sp>
          <p:nvSpPr>
            <p:cNvPr id="60436"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37"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38"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39"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40"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41"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42"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0443"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60444"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60445"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60446"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0435"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Group 3"/>
          <p:cNvGrpSpPr>
            <a:grpSpLocks/>
          </p:cNvGrpSpPr>
          <p:nvPr/>
        </p:nvGrpSpPr>
        <p:grpSpPr bwMode="auto">
          <a:xfrm>
            <a:off x="2362200" y="2362200"/>
            <a:ext cx="4724400" cy="3429000"/>
            <a:chOff x="1440" y="1306"/>
            <a:chExt cx="2976" cy="2160"/>
          </a:xfrm>
        </p:grpSpPr>
        <p:sp>
          <p:nvSpPr>
            <p:cNvPr id="62517"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62518" name="Group 5"/>
            <p:cNvGrpSpPr>
              <a:grpSpLocks/>
            </p:cNvGrpSpPr>
            <p:nvPr/>
          </p:nvGrpSpPr>
          <p:grpSpPr bwMode="auto">
            <a:xfrm>
              <a:off x="3646" y="2450"/>
              <a:ext cx="530" cy="584"/>
              <a:chOff x="3646" y="2450"/>
              <a:chExt cx="530" cy="584"/>
            </a:xfrm>
          </p:grpSpPr>
          <p:sp>
            <p:nvSpPr>
              <p:cNvPr id="62534"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35"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36"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37"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62519"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20"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2521" name="Group 14"/>
            <p:cNvGrpSpPr>
              <a:grpSpLocks/>
            </p:cNvGrpSpPr>
            <p:nvPr/>
          </p:nvGrpSpPr>
          <p:grpSpPr bwMode="auto">
            <a:xfrm>
              <a:off x="3264" y="1546"/>
              <a:ext cx="336" cy="288"/>
              <a:chOff x="3264" y="1546"/>
              <a:chExt cx="336" cy="288"/>
            </a:xfrm>
          </p:grpSpPr>
          <p:sp>
            <p:nvSpPr>
              <p:cNvPr id="62532"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33"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62522" name="Group 17"/>
            <p:cNvGrpSpPr>
              <a:grpSpLocks/>
            </p:cNvGrpSpPr>
            <p:nvPr/>
          </p:nvGrpSpPr>
          <p:grpSpPr bwMode="auto">
            <a:xfrm>
              <a:off x="1525" y="2635"/>
              <a:ext cx="2495" cy="807"/>
              <a:chOff x="1525" y="2635"/>
              <a:chExt cx="2495" cy="807"/>
            </a:xfrm>
          </p:grpSpPr>
          <p:sp>
            <p:nvSpPr>
              <p:cNvPr id="62529"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30"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31"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523" name="Group 21"/>
            <p:cNvGrpSpPr>
              <a:grpSpLocks/>
            </p:cNvGrpSpPr>
            <p:nvPr/>
          </p:nvGrpSpPr>
          <p:grpSpPr bwMode="auto">
            <a:xfrm>
              <a:off x="1968" y="2026"/>
              <a:ext cx="1150" cy="756"/>
              <a:chOff x="1968" y="2026"/>
              <a:chExt cx="1150" cy="756"/>
            </a:xfrm>
          </p:grpSpPr>
          <p:sp>
            <p:nvSpPr>
              <p:cNvPr id="62524"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25"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26"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27"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28"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62467" name="Group 27"/>
          <p:cNvGrpSpPr>
            <a:grpSpLocks/>
          </p:cNvGrpSpPr>
          <p:nvPr/>
        </p:nvGrpSpPr>
        <p:grpSpPr bwMode="auto">
          <a:xfrm rot="6098621">
            <a:off x="4069556" y="3626644"/>
            <a:ext cx="182563" cy="212725"/>
            <a:chOff x="1968" y="1700"/>
            <a:chExt cx="115" cy="134"/>
          </a:xfrm>
        </p:grpSpPr>
        <p:sp>
          <p:nvSpPr>
            <p:cNvPr id="62515"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16"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68" name="Group 30"/>
          <p:cNvGrpSpPr>
            <a:grpSpLocks/>
          </p:cNvGrpSpPr>
          <p:nvPr/>
        </p:nvGrpSpPr>
        <p:grpSpPr bwMode="auto">
          <a:xfrm rot="-9513354">
            <a:off x="4046538" y="3898900"/>
            <a:ext cx="220662" cy="153988"/>
            <a:chOff x="2357" y="1977"/>
            <a:chExt cx="139" cy="97"/>
          </a:xfrm>
        </p:grpSpPr>
        <p:sp>
          <p:nvSpPr>
            <p:cNvPr id="62513"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14"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69" name="Group 33"/>
          <p:cNvGrpSpPr>
            <a:grpSpLocks/>
          </p:cNvGrpSpPr>
          <p:nvPr/>
        </p:nvGrpSpPr>
        <p:grpSpPr bwMode="auto">
          <a:xfrm rot="-7560005">
            <a:off x="4966494" y="3890169"/>
            <a:ext cx="149225" cy="176213"/>
            <a:chOff x="3074" y="1819"/>
            <a:chExt cx="94" cy="111"/>
          </a:xfrm>
        </p:grpSpPr>
        <p:sp>
          <p:nvSpPr>
            <p:cNvPr id="62511"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12"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0" name="Group 36"/>
          <p:cNvGrpSpPr>
            <a:grpSpLocks/>
          </p:cNvGrpSpPr>
          <p:nvPr/>
        </p:nvGrpSpPr>
        <p:grpSpPr bwMode="auto">
          <a:xfrm rot="-6025803">
            <a:off x="3811588" y="5045075"/>
            <a:ext cx="152400" cy="149225"/>
            <a:chOff x="2016" y="2602"/>
            <a:chExt cx="96" cy="94"/>
          </a:xfrm>
        </p:grpSpPr>
        <p:sp>
          <p:nvSpPr>
            <p:cNvPr id="62509"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10"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1" name="Group 39"/>
          <p:cNvGrpSpPr>
            <a:grpSpLocks/>
          </p:cNvGrpSpPr>
          <p:nvPr/>
        </p:nvGrpSpPr>
        <p:grpSpPr bwMode="auto">
          <a:xfrm rot="10206680">
            <a:off x="4303713" y="5272088"/>
            <a:ext cx="115887" cy="190500"/>
            <a:chOff x="2471" y="3010"/>
            <a:chExt cx="73" cy="120"/>
          </a:xfrm>
        </p:grpSpPr>
        <p:sp>
          <p:nvSpPr>
            <p:cNvPr id="62507"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08"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2" name="Group 42"/>
          <p:cNvGrpSpPr>
            <a:grpSpLocks/>
          </p:cNvGrpSpPr>
          <p:nvPr/>
        </p:nvGrpSpPr>
        <p:grpSpPr bwMode="auto">
          <a:xfrm rot="-4832018">
            <a:off x="4950618" y="5104607"/>
            <a:ext cx="93663" cy="241300"/>
            <a:chOff x="3301" y="3026"/>
            <a:chExt cx="59" cy="152"/>
          </a:xfrm>
        </p:grpSpPr>
        <p:sp>
          <p:nvSpPr>
            <p:cNvPr id="62505"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06"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3" name="Group 45"/>
          <p:cNvGrpSpPr>
            <a:grpSpLocks/>
          </p:cNvGrpSpPr>
          <p:nvPr/>
        </p:nvGrpSpPr>
        <p:grpSpPr bwMode="auto">
          <a:xfrm rot="8132747">
            <a:off x="5486400" y="4179888"/>
            <a:ext cx="215900" cy="112712"/>
            <a:chOff x="3408" y="2506"/>
            <a:chExt cx="136" cy="71"/>
          </a:xfrm>
        </p:grpSpPr>
        <p:sp>
          <p:nvSpPr>
            <p:cNvPr id="62503"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04"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4" name="Group 48"/>
          <p:cNvGrpSpPr>
            <a:grpSpLocks/>
          </p:cNvGrpSpPr>
          <p:nvPr/>
        </p:nvGrpSpPr>
        <p:grpSpPr bwMode="auto">
          <a:xfrm rot="10354694">
            <a:off x="5791200" y="3900488"/>
            <a:ext cx="203200" cy="117475"/>
            <a:chOff x="3696" y="1760"/>
            <a:chExt cx="128" cy="74"/>
          </a:xfrm>
        </p:grpSpPr>
        <p:sp>
          <p:nvSpPr>
            <p:cNvPr id="62501"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02"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5" name="Group 51"/>
          <p:cNvGrpSpPr>
            <a:grpSpLocks/>
          </p:cNvGrpSpPr>
          <p:nvPr/>
        </p:nvGrpSpPr>
        <p:grpSpPr bwMode="auto">
          <a:xfrm rot="-2891512">
            <a:off x="4966494" y="5272881"/>
            <a:ext cx="149225" cy="176213"/>
            <a:chOff x="3410" y="3211"/>
            <a:chExt cx="94" cy="111"/>
          </a:xfrm>
        </p:grpSpPr>
        <p:sp>
          <p:nvSpPr>
            <p:cNvPr id="62499"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500"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6" name="Group 54"/>
          <p:cNvGrpSpPr>
            <a:grpSpLocks/>
          </p:cNvGrpSpPr>
          <p:nvPr/>
        </p:nvGrpSpPr>
        <p:grpSpPr bwMode="auto">
          <a:xfrm rot="8385136">
            <a:off x="3876675" y="5260975"/>
            <a:ext cx="149225" cy="176213"/>
            <a:chOff x="1682" y="3537"/>
            <a:chExt cx="94" cy="111"/>
          </a:xfrm>
        </p:grpSpPr>
        <p:sp>
          <p:nvSpPr>
            <p:cNvPr id="62497"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98"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477" name="Group 57"/>
          <p:cNvGrpSpPr>
            <a:grpSpLocks/>
          </p:cNvGrpSpPr>
          <p:nvPr/>
        </p:nvGrpSpPr>
        <p:grpSpPr bwMode="auto">
          <a:xfrm>
            <a:off x="4876800" y="4281488"/>
            <a:ext cx="76200" cy="254000"/>
            <a:chOff x="2880" y="2266"/>
            <a:chExt cx="48" cy="160"/>
          </a:xfrm>
        </p:grpSpPr>
        <p:sp>
          <p:nvSpPr>
            <p:cNvPr id="62495"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96"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478"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9"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62480"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sp>
        <p:nvSpPr>
          <p:cNvPr id="62481"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grpSp>
        <p:nvGrpSpPr>
          <p:cNvPr id="62482" name="Group 60"/>
          <p:cNvGrpSpPr>
            <a:grpSpLocks/>
          </p:cNvGrpSpPr>
          <p:nvPr/>
        </p:nvGrpSpPr>
        <p:grpSpPr bwMode="auto">
          <a:xfrm>
            <a:off x="7467600" y="3597275"/>
            <a:ext cx="1444625" cy="1925638"/>
            <a:chOff x="4692" y="2773"/>
            <a:chExt cx="910" cy="1213"/>
          </a:xfrm>
        </p:grpSpPr>
        <p:sp>
          <p:nvSpPr>
            <p:cNvPr id="62484"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85"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86"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87"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88"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89"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90"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2491"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62492"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62493"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62494"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483"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Group 3"/>
          <p:cNvGrpSpPr>
            <a:grpSpLocks/>
          </p:cNvGrpSpPr>
          <p:nvPr/>
        </p:nvGrpSpPr>
        <p:grpSpPr bwMode="auto">
          <a:xfrm>
            <a:off x="2362200" y="2362200"/>
            <a:ext cx="4724400" cy="3429000"/>
            <a:chOff x="1440" y="1306"/>
            <a:chExt cx="2976" cy="2160"/>
          </a:xfrm>
        </p:grpSpPr>
        <p:sp>
          <p:nvSpPr>
            <p:cNvPr id="64565"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64566" name="Group 5"/>
            <p:cNvGrpSpPr>
              <a:grpSpLocks/>
            </p:cNvGrpSpPr>
            <p:nvPr/>
          </p:nvGrpSpPr>
          <p:grpSpPr bwMode="auto">
            <a:xfrm>
              <a:off x="3646" y="2450"/>
              <a:ext cx="530" cy="584"/>
              <a:chOff x="3646" y="2450"/>
              <a:chExt cx="530" cy="584"/>
            </a:xfrm>
          </p:grpSpPr>
          <p:sp>
            <p:nvSpPr>
              <p:cNvPr id="64582"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83"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84"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85"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64567"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68"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4569" name="Group 14"/>
            <p:cNvGrpSpPr>
              <a:grpSpLocks/>
            </p:cNvGrpSpPr>
            <p:nvPr/>
          </p:nvGrpSpPr>
          <p:grpSpPr bwMode="auto">
            <a:xfrm>
              <a:off x="3264" y="1546"/>
              <a:ext cx="336" cy="288"/>
              <a:chOff x="3264" y="1546"/>
              <a:chExt cx="336" cy="288"/>
            </a:xfrm>
          </p:grpSpPr>
          <p:sp>
            <p:nvSpPr>
              <p:cNvPr id="64580"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81"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64570" name="Group 17"/>
            <p:cNvGrpSpPr>
              <a:grpSpLocks/>
            </p:cNvGrpSpPr>
            <p:nvPr/>
          </p:nvGrpSpPr>
          <p:grpSpPr bwMode="auto">
            <a:xfrm>
              <a:off x="1525" y="2635"/>
              <a:ext cx="2495" cy="807"/>
              <a:chOff x="1525" y="2635"/>
              <a:chExt cx="2495" cy="807"/>
            </a:xfrm>
          </p:grpSpPr>
          <p:sp>
            <p:nvSpPr>
              <p:cNvPr id="64577"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78"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79"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71" name="Group 21"/>
            <p:cNvGrpSpPr>
              <a:grpSpLocks/>
            </p:cNvGrpSpPr>
            <p:nvPr/>
          </p:nvGrpSpPr>
          <p:grpSpPr bwMode="auto">
            <a:xfrm>
              <a:off x="1968" y="2026"/>
              <a:ext cx="1150" cy="756"/>
              <a:chOff x="1968" y="2026"/>
              <a:chExt cx="1150" cy="756"/>
            </a:xfrm>
          </p:grpSpPr>
          <p:sp>
            <p:nvSpPr>
              <p:cNvPr id="64572"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73"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74"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75"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76"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64515" name="Group 27"/>
          <p:cNvGrpSpPr>
            <a:grpSpLocks/>
          </p:cNvGrpSpPr>
          <p:nvPr/>
        </p:nvGrpSpPr>
        <p:grpSpPr bwMode="auto">
          <a:xfrm rot="6098621">
            <a:off x="4087020" y="3948906"/>
            <a:ext cx="182562" cy="212725"/>
            <a:chOff x="1968" y="1700"/>
            <a:chExt cx="115" cy="134"/>
          </a:xfrm>
        </p:grpSpPr>
        <p:sp>
          <p:nvSpPr>
            <p:cNvPr id="64563"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64"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16" name="Group 30"/>
          <p:cNvGrpSpPr>
            <a:grpSpLocks/>
          </p:cNvGrpSpPr>
          <p:nvPr/>
        </p:nvGrpSpPr>
        <p:grpSpPr bwMode="auto">
          <a:xfrm rot="-9513354">
            <a:off x="4030663" y="4176713"/>
            <a:ext cx="220662" cy="153987"/>
            <a:chOff x="2357" y="1977"/>
            <a:chExt cx="139" cy="97"/>
          </a:xfrm>
        </p:grpSpPr>
        <p:sp>
          <p:nvSpPr>
            <p:cNvPr id="64561"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62"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17" name="Group 33"/>
          <p:cNvGrpSpPr>
            <a:grpSpLocks/>
          </p:cNvGrpSpPr>
          <p:nvPr/>
        </p:nvGrpSpPr>
        <p:grpSpPr bwMode="auto">
          <a:xfrm rot="-7560005">
            <a:off x="4585494" y="4042569"/>
            <a:ext cx="149225" cy="176213"/>
            <a:chOff x="3074" y="1819"/>
            <a:chExt cx="94" cy="111"/>
          </a:xfrm>
        </p:grpSpPr>
        <p:sp>
          <p:nvSpPr>
            <p:cNvPr id="64559"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60"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18" name="Group 36"/>
          <p:cNvGrpSpPr>
            <a:grpSpLocks/>
          </p:cNvGrpSpPr>
          <p:nvPr/>
        </p:nvGrpSpPr>
        <p:grpSpPr bwMode="auto">
          <a:xfrm rot="-10556147">
            <a:off x="3963988" y="5195888"/>
            <a:ext cx="152400" cy="149225"/>
            <a:chOff x="2016" y="2602"/>
            <a:chExt cx="96" cy="94"/>
          </a:xfrm>
        </p:grpSpPr>
        <p:sp>
          <p:nvSpPr>
            <p:cNvPr id="64557"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58"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19" name="Group 39"/>
          <p:cNvGrpSpPr>
            <a:grpSpLocks/>
          </p:cNvGrpSpPr>
          <p:nvPr/>
        </p:nvGrpSpPr>
        <p:grpSpPr bwMode="auto">
          <a:xfrm rot="5131915">
            <a:off x="4190206" y="5271294"/>
            <a:ext cx="115888" cy="190500"/>
            <a:chOff x="2471" y="3010"/>
            <a:chExt cx="73" cy="120"/>
          </a:xfrm>
        </p:grpSpPr>
        <p:sp>
          <p:nvSpPr>
            <p:cNvPr id="64555"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56"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0" name="Group 42"/>
          <p:cNvGrpSpPr>
            <a:grpSpLocks/>
          </p:cNvGrpSpPr>
          <p:nvPr/>
        </p:nvGrpSpPr>
        <p:grpSpPr bwMode="auto">
          <a:xfrm rot="-2281014">
            <a:off x="4495800" y="5043488"/>
            <a:ext cx="93663" cy="241300"/>
            <a:chOff x="3301" y="3026"/>
            <a:chExt cx="59" cy="152"/>
          </a:xfrm>
        </p:grpSpPr>
        <p:sp>
          <p:nvSpPr>
            <p:cNvPr id="64553"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54"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1" name="Group 45"/>
          <p:cNvGrpSpPr>
            <a:grpSpLocks/>
          </p:cNvGrpSpPr>
          <p:nvPr/>
        </p:nvGrpSpPr>
        <p:grpSpPr bwMode="auto">
          <a:xfrm rot="8737284">
            <a:off x="4792663" y="4302125"/>
            <a:ext cx="215900" cy="112713"/>
            <a:chOff x="3408" y="2506"/>
            <a:chExt cx="136" cy="71"/>
          </a:xfrm>
        </p:grpSpPr>
        <p:sp>
          <p:nvSpPr>
            <p:cNvPr id="64551"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52"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2" name="Group 48"/>
          <p:cNvGrpSpPr>
            <a:grpSpLocks/>
          </p:cNvGrpSpPr>
          <p:nvPr/>
        </p:nvGrpSpPr>
        <p:grpSpPr bwMode="auto">
          <a:xfrm rot="-9957458">
            <a:off x="5064125" y="4111625"/>
            <a:ext cx="203200" cy="117475"/>
            <a:chOff x="3696" y="1760"/>
            <a:chExt cx="128" cy="74"/>
          </a:xfrm>
        </p:grpSpPr>
        <p:sp>
          <p:nvSpPr>
            <p:cNvPr id="64549"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50"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3" name="Group 51"/>
          <p:cNvGrpSpPr>
            <a:grpSpLocks/>
          </p:cNvGrpSpPr>
          <p:nvPr/>
        </p:nvGrpSpPr>
        <p:grpSpPr bwMode="auto">
          <a:xfrm rot="296295">
            <a:off x="4343400" y="5195888"/>
            <a:ext cx="149225" cy="176212"/>
            <a:chOff x="3410" y="3211"/>
            <a:chExt cx="94" cy="111"/>
          </a:xfrm>
        </p:grpSpPr>
        <p:sp>
          <p:nvSpPr>
            <p:cNvPr id="64547"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48"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4" name="Group 54"/>
          <p:cNvGrpSpPr>
            <a:grpSpLocks/>
          </p:cNvGrpSpPr>
          <p:nvPr/>
        </p:nvGrpSpPr>
        <p:grpSpPr bwMode="auto">
          <a:xfrm rot="6031215">
            <a:off x="4007644" y="5280819"/>
            <a:ext cx="149225" cy="176213"/>
            <a:chOff x="1682" y="3537"/>
            <a:chExt cx="94" cy="111"/>
          </a:xfrm>
        </p:grpSpPr>
        <p:sp>
          <p:nvSpPr>
            <p:cNvPr id="64545"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46"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5" name="Group 57"/>
          <p:cNvGrpSpPr>
            <a:grpSpLocks/>
          </p:cNvGrpSpPr>
          <p:nvPr/>
        </p:nvGrpSpPr>
        <p:grpSpPr bwMode="auto">
          <a:xfrm rot="5943530">
            <a:off x="4452938" y="4322763"/>
            <a:ext cx="76200" cy="254000"/>
            <a:chOff x="2880" y="2266"/>
            <a:chExt cx="48" cy="160"/>
          </a:xfrm>
        </p:grpSpPr>
        <p:sp>
          <p:nvSpPr>
            <p:cNvPr id="64543"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44"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26"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7"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
        <p:nvSpPr>
          <p:cNvPr id="64528"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64529"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64530" name="Group 60"/>
          <p:cNvGrpSpPr>
            <a:grpSpLocks/>
          </p:cNvGrpSpPr>
          <p:nvPr/>
        </p:nvGrpSpPr>
        <p:grpSpPr bwMode="auto">
          <a:xfrm>
            <a:off x="7467600" y="3597275"/>
            <a:ext cx="1444625" cy="1925638"/>
            <a:chOff x="4692" y="2773"/>
            <a:chExt cx="910" cy="1213"/>
          </a:xfrm>
        </p:grpSpPr>
        <p:sp>
          <p:nvSpPr>
            <p:cNvPr id="64532"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3"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4"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5"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6"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7"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8"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4539"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64540"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64541"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64542"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31"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2" name="Group 3"/>
          <p:cNvGrpSpPr>
            <a:grpSpLocks/>
          </p:cNvGrpSpPr>
          <p:nvPr/>
        </p:nvGrpSpPr>
        <p:grpSpPr bwMode="auto">
          <a:xfrm>
            <a:off x="2362200" y="2362200"/>
            <a:ext cx="4724400" cy="3429000"/>
            <a:chOff x="1440" y="1306"/>
            <a:chExt cx="2976" cy="2160"/>
          </a:xfrm>
        </p:grpSpPr>
        <p:sp>
          <p:nvSpPr>
            <p:cNvPr id="66613"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66614" name="Group 5"/>
            <p:cNvGrpSpPr>
              <a:grpSpLocks/>
            </p:cNvGrpSpPr>
            <p:nvPr/>
          </p:nvGrpSpPr>
          <p:grpSpPr bwMode="auto">
            <a:xfrm>
              <a:off x="3646" y="2450"/>
              <a:ext cx="530" cy="584"/>
              <a:chOff x="3646" y="2450"/>
              <a:chExt cx="530" cy="584"/>
            </a:xfrm>
          </p:grpSpPr>
          <p:sp>
            <p:nvSpPr>
              <p:cNvPr id="66630"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31"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32"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33"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66615"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16"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6617" name="Group 14"/>
            <p:cNvGrpSpPr>
              <a:grpSpLocks/>
            </p:cNvGrpSpPr>
            <p:nvPr/>
          </p:nvGrpSpPr>
          <p:grpSpPr bwMode="auto">
            <a:xfrm>
              <a:off x="3264" y="1546"/>
              <a:ext cx="336" cy="288"/>
              <a:chOff x="3264" y="1546"/>
              <a:chExt cx="336" cy="288"/>
            </a:xfrm>
          </p:grpSpPr>
          <p:sp>
            <p:nvSpPr>
              <p:cNvPr id="66628"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29"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66618" name="Group 17"/>
            <p:cNvGrpSpPr>
              <a:grpSpLocks/>
            </p:cNvGrpSpPr>
            <p:nvPr/>
          </p:nvGrpSpPr>
          <p:grpSpPr bwMode="auto">
            <a:xfrm>
              <a:off x="1525" y="2635"/>
              <a:ext cx="2495" cy="807"/>
              <a:chOff x="1525" y="2635"/>
              <a:chExt cx="2495" cy="807"/>
            </a:xfrm>
          </p:grpSpPr>
          <p:sp>
            <p:nvSpPr>
              <p:cNvPr id="66625"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26"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27"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619" name="Group 21"/>
            <p:cNvGrpSpPr>
              <a:grpSpLocks/>
            </p:cNvGrpSpPr>
            <p:nvPr/>
          </p:nvGrpSpPr>
          <p:grpSpPr bwMode="auto">
            <a:xfrm>
              <a:off x="1968" y="2026"/>
              <a:ext cx="1150" cy="756"/>
              <a:chOff x="1968" y="2026"/>
              <a:chExt cx="1150" cy="756"/>
            </a:xfrm>
          </p:grpSpPr>
          <p:sp>
            <p:nvSpPr>
              <p:cNvPr id="66620"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21"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22"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23"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24"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66563" name="Group 27"/>
          <p:cNvGrpSpPr>
            <a:grpSpLocks/>
          </p:cNvGrpSpPr>
          <p:nvPr/>
        </p:nvGrpSpPr>
        <p:grpSpPr bwMode="auto">
          <a:xfrm rot="6098621">
            <a:off x="4315619" y="4160044"/>
            <a:ext cx="182563" cy="212725"/>
            <a:chOff x="1968" y="1700"/>
            <a:chExt cx="115" cy="134"/>
          </a:xfrm>
        </p:grpSpPr>
        <p:sp>
          <p:nvSpPr>
            <p:cNvPr id="66611"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12"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4" name="Group 30"/>
          <p:cNvGrpSpPr>
            <a:grpSpLocks/>
          </p:cNvGrpSpPr>
          <p:nvPr/>
        </p:nvGrpSpPr>
        <p:grpSpPr bwMode="auto">
          <a:xfrm rot="10027094">
            <a:off x="4198938" y="4281488"/>
            <a:ext cx="220662" cy="153987"/>
            <a:chOff x="2357" y="1977"/>
            <a:chExt cx="139" cy="97"/>
          </a:xfrm>
        </p:grpSpPr>
        <p:sp>
          <p:nvSpPr>
            <p:cNvPr id="66609"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10"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5" name="Group 33"/>
          <p:cNvGrpSpPr>
            <a:grpSpLocks/>
          </p:cNvGrpSpPr>
          <p:nvPr/>
        </p:nvGrpSpPr>
        <p:grpSpPr bwMode="auto">
          <a:xfrm rot="-5319873">
            <a:off x="4509294" y="4194969"/>
            <a:ext cx="149225" cy="176213"/>
            <a:chOff x="3074" y="1819"/>
            <a:chExt cx="94" cy="111"/>
          </a:xfrm>
        </p:grpSpPr>
        <p:sp>
          <p:nvSpPr>
            <p:cNvPr id="66607"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08"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6" name="Group 36"/>
          <p:cNvGrpSpPr>
            <a:grpSpLocks/>
          </p:cNvGrpSpPr>
          <p:nvPr/>
        </p:nvGrpSpPr>
        <p:grpSpPr bwMode="auto">
          <a:xfrm rot="8716210">
            <a:off x="4191000" y="4891088"/>
            <a:ext cx="152400" cy="149225"/>
            <a:chOff x="2016" y="2602"/>
            <a:chExt cx="96" cy="94"/>
          </a:xfrm>
        </p:grpSpPr>
        <p:sp>
          <p:nvSpPr>
            <p:cNvPr id="66605"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06"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7" name="Group 39"/>
          <p:cNvGrpSpPr>
            <a:grpSpLocks/>
          </p:cNvGrpSpPr>
          <p:nvPr/>
        </p:nvGrpSpPr>
        <p:grpSpPr bwMode="auto">
          <a:xfrm rot="1389866">
            <a:off x="4456113" y="5043488"/>
            <a:ext cx="115887" cy="190500"/>
            <a:chOff x="2471" y="3010"/>
            <a:chExt cx="73" cy="120"/>
          </a:xfrm>
        </p:grpSpPr>
        <p:sp>
          <p:nvSpPr>
            <p:cNvPr id="66603"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04"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8" name="Group 42"/>
          <p:cNvGrpSpPr>
            <a:grpSpLocks/>
          </p:cNvGrpSpPr>
          <p:nvPr/>
        </p:nvGrpSpPr>
        <p:grpSpPr bwMode="auto">
          <a:xfrm rot="-202495">
            <a:off x="4495800" y="4662488"/>
            <a:ext cx="93663" cy="241300"/>
            <a:chOff x="3301" y="3026"/>
            <a:chExt cx="59" cy="152"/>
          </a:xfrm>
        </p:grpSpPr>
        <p:sp>
          <p:nvSpPr>
            <p:cNvPr id="66601"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02"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9" name="Group 45"/>
          <p:cNvGrpSpPr>
            <a:grpSpLocks/>
          </p:cNvGrpSpPr>
          <p:nvPr/>
        </p:nvGrpSpPr>
        <p:grpSpPr bwMode="auto">
          <a:xfrm rot="9872761">
            <a:off x="4572000" y="4302125"/>
            <a:ext cx="215900" cy="112713"/>
            <a:chOff x="3408" y="2506"/>
            <a:chExt cx="136" cy="71"/>
          </a:xfrm>
        </p:grpSpPr>
        <p:sp>
          <p:nvSpPr>
            <p:cNvPr id="66599"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600"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70" name="Group 48"/>
          <p:cNvGrpSpPr>
            <a:grpSpLocks/>
          </p:cNvGrpSpPr>
          <p:nvPr/>
        </p:nvGrpSpPr>
        <p:grpSpPr bwMode="auto">
          <a:xfrm rot="-9957458">
            <a:off x="4724400" y="4205288"/>
            <a:ext cx="203200" cy="117475"/>
            <a:chOff x="3696" y="1760"/>
            <a:chExt cx="128" cy="74"/>
          </a:xfrm>
        </p:grpSpPr>
        <p:sp>
          <p:nvSpPr>
            <p:cNvPr id="66597"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98"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71" name="Group 51"/>
          <p:cNvGrpSpPr>
            <a:grpSpLocks/>
          </p:cNvGrpSpPr>
          <p:nvPr/>
        </p:nvGrpSpPr>
        <p:grpSpPr bwMode="auto">
          <a:xfrm rot="1899577">
            <a:off x="4343400" y="4891088"/>
            <a:ext cx="149225" cy="176212"/>
            <a:chOff x="3410" y="3211"/>
            <a:chExt cx="94" cy="111"/>
          </a:xfrm>
        </p:grpSpPr>
        <p:sp>
          <p:nvSpPr>
            <p:cNvPr id="66595"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96"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72" name="Group 54"/>
          <p:cNvGrpSpPr>
            <a:grpSpLocks/>
          </p:cNvGrpSpPr>
          <p:nvPr/>
        </p:nvGrpSpPr>
        <p:grpSpPr bwMode="auto">
          <a:xfrm rot="2634637">
            <a:off x="4257675" y="4967288"/>
            <a:ext cx="149225" cy="176212"/>
            <a:chOff x="1682" y="3537"/>
            <a:chExt cx="94" cy="111"/>
          </a:xfrm>
        </p:grpSpPr>
        <p:sp>
          <p:nvSpPr>
            <p:cNvPr id="66593"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94"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73" name="Group 57"/>
          <p:cNvGrpSpPr>
            <a:grpSpLocks/>
          </p:cNvGrpSpPr>
          <p:nvPr/>
        </p:nvGrpSpPr>
        <p:grpSpPr bwMode="auto">
          <a:xfrm rot="7670464">
            <a:off x="4460875" y="4202113"/>
            <a:ext cx="76200" cy="254000"/>
            <a:chOff x="2880" y="2266"/>
            <a:chExt cx="48" cy="160"/>
          </a:xfrm>
        </p:grpSpPr>
        <p:sp>
          <p:nvSpPr>
            <p:cNvPr id="66591"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92"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6574"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5"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66576"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sp>
        <p:nvSpPr>
          <p:cNvPr id="66577"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grpSp>
        <p:nvGrpSpPr>
          <p:cNvPr id="66578" name="Group 60"/>
          <p:cNvGrpSpPr>
            <a:grpSpLocks/>
          </p:cNvGrpSpPr>
          <p:nvPr/>
        </p:nvGrpSpPr>
        <p:grpSpPr bwMode="auto">
          <a:xfrm>
            <a:off x="7467600" y="3597275"/>
            <a:ext cx="1444625" cy="1925638"/>
            <a:chOff x="4692" y="2773"/>
            <a:chExt cx="910" cy="1213"/>
          </a:xfrm>
        </p:grpSpPr>
        <p:sp>
          <p:nvSpPr>
            <p:cNvPr id="66580"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1"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2"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3"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4"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5"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6"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6587"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66588"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66589"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66590"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6579"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Group 3"/>
          <p:cNvGrpSpPr>
            <a:grpSpLocks/>
          </p:cNvGrpSpPr>
          <p:nvPr/>
        </p:nvGrpSpPr>
        <p:grpSpPr bwMode="auto">
          <a:xfrm>
            <a:off x="2362200" y="2362200"/>
            <a:ext cx="4724400" cy="3429000"/>
            <a:chOff x="1440" y="1306"/>
            <a:chExt cx="2976" cy="2160"/>
          </a:xfrm>
        </p:grpSpPr>
        <p:sp>
          <p:nvSpPr>
            <p:cNvPr id="68661"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68662" name="Group 5"/>
            <p:cNvGrpSpPr>
              <a:grpSpLocks/>
            </p:cNvGrpSpPr>
            <p:nvPr/>
          </p:nvGrpSpPr>
          <p:grpSpPr bwMode="auto">
            <a:xfrm>
              <a:off x="3646" y="2450"/>
              <a:ext cx="530" cy="584"/>
              <a:chOff x="3646" y="2450"/>
              <a:chExt cx="530" cy="584"/>
            </a:xfrm>
          </p:grpSpPr>
          <p:sp>
            <p:nvSpPr>
              <p:cNvPr id="68678"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79"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80"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81"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68663"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64"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8665" name="Group 14"/>
            <p:cNvGrpSpPr>
              <a:grpSpLocks/>
            </p:cNvGrpSpPr>
            <p:nvPr/>
          </p:nvGrpSpPr>
          <p:grpSpPr bwMode="auto">
            <a:xfrm>
              <a:off x="3264" y="1546"/>
              <a:ext cx="336" cy="288"/>
              <a:chOff x="3264" y="1546"/>
              <a:chExt cx="336" cy="288"/>
            </a:xfrm>
          </p:grpSpPr>
          <p:sp>
            <p:nvSpPr>
              <p:cNvPr id="68676"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77"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68666" name="Group 17"/>
            <p:cNvGrpSpPr>
              <a:grpSpLocks/>
            </p:cNvGrpSpPr>
            <p:nvPr/>
          </p:nvGrpSpPr>
          <p:grpSpPr bwMode="auto">
            <a:xfrm>
              <a:off x="1525" y="2635"/>
              <a:ext cx="2495" cy="807"/>
              <a:chOff x="1525" y="2635"/>
              <a:chExt cx="2495" cy="807"/>
            </a:xfrm>
          </p:grpSpPr>
          <p:sp>
            <p:nvSpPr>
              <p:cNvPr id="68673"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74"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75"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67" name="Group 21"/>
            <p:cNvGrpSpPr>
              <a:grpSpLocks/>
            </p:cNvGrpSpPr>
            <p:nvPr/>
          </p:nvGrpSpPr>
          <p:grpSpPr bwMode="auto">
            <a:xfrm>
              <a:off x="1968" y="2026"/>
              <a:ext cx="1150" cy="756"/>
              <a:chOff x="1968" y="2026"/>
              <a:chExt cx="1150" cy="756"/>
            </a:xfrm>
          </p:grpSpPr>
          <p:sp>
            <p:nvSpPr>
              <p:cNvPr id="68668"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69"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70"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71"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72"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68611" name="Group 27"/>
          <p:cNvGrpSpPr>
            <a:grpSpLocks/>
          </p:cNvGrpSpPr>
          <p:nvPr/>
        </p:nvGrpSpPr>
        <p:grpSpPr bwMode="auto">
          <a:xfrm rot="6098621">
            <a:off x="4374356" y="4236244"/>
            <a:ext cx="182563" cy="212725"/>
            <a:chOff x="1968" y="1700"/>
            <a:chExt cx="115" cy="134"/>
          </a:xfrm>
        </p:grpSpPr>
        <p:sp>
          <p:nvSpPr>
            <p:cNvPr id="68659"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60"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2" name="Group 30"/>
          <p:cNvGrpSpPr>
            <a:grpSpLocks/>
          </p:cNvGrpSpPr>
          <p:nvPr/>
        </p:nvGrpSpPr>
        <p:grpSpPr bwMode="auto">
          <a:xfrm rot="7523536">
            <a:off x="4386263" y="4162425"/>
            <a:ext cx="220662" cy="153988"/>
            <a:chOff x="2357" y="1977"/>
            <a:chExt cx="139" cy="97"/>
          </a:xfrm>
        </p:grpSpPr>
        <p:sp>
          <p:nvSpPr>
            <p:cNvPr id="68657"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58"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3" name="Group 33"/>
          <p:cNvGrpSpPr>
            <a:grpSpLocks/>
          </p:cNvGrpSpPr>
          <p:nvPr/>
        </p:nvGrpSpPr>
        <p:grpSpPr bwMode="auto">
          <a:xfrm rot="-5319873">
            <a:off x="4280694" y="4271169"/>
            <a:ext cx="149225" cy="176213"/>
            <a:chOff x="3074" y="1819"/>
            <a:chExt cx="94" cy="111"/>
          </a:xfrm>
        </p:grpSpPr>
        <p:sp>
          <p:nvSpPr>
            <p:cNvPr id="68655"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56"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4" name="Group 36"/>
          <p:cNvGrpSpPr>
            <a:grpSpLocks/>
          </p:cNvGrpSpPr>
          <p:nvPr/>
        </p:nvGrpSpPr>
        <p:grpSpPr bwMode="auto">
          <a:xfrm rot="8716210">
            <a:off x="4191000" y="4510088"/>
            <a:ext cx="152400" cy="149225"/>
            <a:chOff x="2016" y="2602"/>
            <a:chExt cx="96" cy="94"/>
          </a:xfrm>
        </p:grpSpPr>
        <p:sp>
          <p:nvSpPr>
            <p:cNvPr id="68653"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54"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5" name="Group 39"/>
          <p:cNvGrpSpPr>
            <a:grpSpLocks/>
          </p:cNvGrpSpPr>
          <p:nvPr/>
        </p:nvGrpSpPr>
        <p:grpSpPr bwMode="auto">
          <a:xfrm rot="1389866">
            <a:off x="4456113" y="4510088"/>
            <a:ext cx="115887" cy="190500"/>
            <a:chOff x="2471" y="3010"/>
            <a:chExt cx="73" cy="120"/>
          </a:xfrm>
        </p:grpSpPr>
        <p:sp>
          <p:nvSpPr>
            <p:cNvPr id="68651"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52"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6" name="Group 42"/>
          <p:cNvGrpSpPr>
            <a:grpSpLocks/>
          </p:cNvGrpSpPr>
          <p:nvPr/>
        </p:nvGrpSpPr>
        <p:grpSpPr bwMode="auto">
          <a:xfrm rot="-202495">
            <a:off x="4441825" y="4346575"/>
            <a:ext cx="93663" cy="241300"/>
            <a:chOff x="3301" y="3026"/>
            <a:chExt cx="59" cy="152"/>
          </a:xfrm>
        </p:grpSpPr>
        <p:sp>
          <p:nvSpPr>
            <p:cNvPr id="68649"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50"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7" name="Group 45"/>
          <p:cNvGrpSpPr>
            <a:grpSpLocks/>
          </p:cNvGrpSpPr>
          <p:nvPr/>
        </p:nvGrpSpPr>
        <p:grpSpPr bwMode="auto">
          <a:xfrm rot="9872761">
            <a:off x="4191000" y="4205288"/>
            <a:ext cx="215900" cy="112712"/>
            <a:chOff x="3408" y="2506"/>
            <a:chExt cx="136" cy="71"/>
          </a:xfrm>
        </p:grpSpPr>
        <p:sp>
          <p:nvSpPr>
            <p:cNvPr id="68647"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48"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8" name="Group 48"/>
          <p:cNvGrpSpPr>
            <a:grpSpLocks/>
          </p:cNvGrpSpPr>
          <p:nvPr/>
        </p:nvGrpSpPr>
        <p:grpSpPr bwMode="auto">
          <a:xfrm rot="-8304193">
            <a:off x="4191000" y="4240213"/>
            <a:ext cx="203200" cy="117475"/>
            <a:chOff x="3696" y="1760"/>
            <a:chExt cx="128" cy="74"/>
          </a:xfrm>
        </p:grpSpPr>
        <p:sp>
          <p:nvSpPr>
            <p:cNvPr id="68645"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46"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19" name="Group 51"/>
          <p:cNvGrpSpPr>
            <a:grpSpLocks/>
          </p:cNvGrpSpPr>
          <p:nvPr/>
        </p:nvGrpSpPr>
        <p:grpSpPr bwMode="auto">
          <a:xfrm rot="1899577">
            <a:off x="4343400" y="4433888"/>
            <a:ext cx="149225" cy="176212"/>
            <a:chOff x="3410" y="3211"/>
            <a:chExt cx="94" cy="111"/>
          </a:xfrm>
        </p:grpSpPr>
        <p:sp>
          <p:nvSpPr>
            <p:cNvPr id="68643"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44"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20" name="Group 54"/>
          <p:cNvGrpSpPr>
            <a:grpSpLocks/>
          </p:cNvGrpSpPr>
          <p:nvPr/>
        </p:nvGrpSpPr>
        <p:grpSpPr bwMode="auto">
          <a:xfrm rot="2634637">
            <a:off x="4257675" y="4586288"/>
            <a:ext cx="149225" cy="176212"/>
            <a:chOff x="1682" y="3537"/>
            <a:chExt cx="94" cy="111"/>
          </a:xfrm>
        </p:grpSpPr>
        <p:sp>
          <p:nvSpPr>
            <p:cNvPr id="68641"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42"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621" name="Group 57"/>
          <p:cNvGrpSpPr>
            <a:grpSpLocks/>
          </p:cNvGrpSpPr>
          <p:nvPr/>
        </p:nvGrpSpPr>
        <p:grpSpPr bwMode="auto">
          <a:xfrm rot="7670464">
            <a:off x="4254500" y="4040188"/>
            <a:ext cx="76200" cy="254000"/>
            <a:chOff x="2880" y="2266"/>
            <a:chExt cx="48" cy="160"/>
          </a:xfrm>
        </p:grpSpPr>
        <p:sp>
          <p:nvSpPr>
            <p:cNvPr id="68639"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40"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622"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23"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
        <p:nvSpPr>
          <p:cNvPr id="68624"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68625"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68626" name="Group 60"/>
          <p:cNvGrpSpPr>
            <a:grpSpLocks/>
          </p:cNvGrpSpPr>
          <p:nvPr/>
        </p:nvGrpSpPr>
        <p:grpSpPr bwMode="auto">
          <a:xfrm>
            <a:off x="7467600" y="3597275"/>
            <a:ext cx="1444625" cy="1925638"/>
            <a:chOff x="4692" y="2773"/>
            <a:chExt cx="910" cy="1213"/>
          </a:xfrm>
        </p:grpSpPr>
        <p:sp>
          <p:nvSpPr>
            <p:cNvPr id="68628"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29"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0"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1"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2"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3"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4"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68635"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68636"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68637"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68638"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627"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Group 3"/>
          <p:cNvGrpSpPr>
            <a:grpSpLocks/>
          </p:cNvGrpSpPr>
          <p:nvPr/>
        </p:nvGrpSpPr>
        <p:grpSpPr bwMode="auto">
          <a:xfrm>
            <a:off x="2362200" y="2362200"/>
            <a:ext cx="4724400" cy="3429000"/>
            <a:chOff x="1440" y="1306"/>
            <a:chExt cx="2976" cy="2160"/>
          </a:xfrm>
        </p:grpSpPr>
        <p:sp>
          <p:nvSpPr>
            <p:cNvPr id="70709" name="Rectangle 4"/>
            <p:cNvSpPr>
              <a:spLocks noChangeArrowheads="1"/>
            </p:cNvSpPr>
            <p:nvPr/>
          </p:nvSpPr>
          <p:spPr bwMode="auto">
            <a:xfrm>
              <a:off x="1440" y="1450"/>
              <a:ext cx="2832" cy="20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nvGrpSpPr>
            <p:cNvPr id="70710" name="Group 5"/>
            <p:cNvGrpSpPr>
              <a:grpSpLocks/>
            </p:cNvGrpSpPr>
            <p:nvPr/>
          </p:nvGrpSpPr>
          <p:grpSpPr bwMode="auto">
            <a:xfrm>
              <a:off x="3646" y="2450"/>
              <a:ext cx="530" cy="584"/>
              <a:chOff x="3646" y="2450"/>
              <a:chExt cx="530" cy="584"/>
            </a:xfrm>
          </p:grpSpPr>
          <p:sp>
            <p:nvSpPr>
              <p:cNvPr id="70726" name="Oval 6"/>
              <p:cNvSpPr>
                <a:spLocks noChangeArrowheads="1"/>
              </p:cNvSpPr>
              <p:nvPr/>
            </p:nvSpPr>
            <p:spPr bwMode="auto">
              <a:xfrm>
                <a:off x="3646" y="2450"/>
                <a:ext cx="530" cy="584"/>
              </a:xfrm>
              <a:prstGeom prst="ellipse">
                <a:avLst/>
              </a:prstGeom>
              <a:solidFill>
                <a:srgbClr val="FF9999"/>
              </a:solidFill>
              <a:ln>
                <a:noFill/>
              </a:ln>
              <a:effectLst/>
              <a:extLst>
                <a:ext uri="{91240B29-F687-4F45-9708-019B960494DF}">
                  <a14:hiddenLine xmlns:a14="http://schemas.microsoft.com/office/drawing/2010/main" w="9525">
                    <a:solidFill>
                      <a:srgbClr val="FF7C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27" name="Oval 7"/>
              <p:cNvSpPr>
                <a:spLocks noChangeArrowheads="1"/>
              </p:cNvSpPr>
              <p:nvPr/>
            </p:nvSpPr>
            <p:spPr bwMode="auto">
              <a:xfrm>
                <a:off x="3742" y="2546"/>
                <a:ext cx="358" cy="390"/>
              </a:xfrm>
              <a:prstGeom prst="ellipse">
                <a:avLst/>
              </a:prstGeom>
              <a:solidFill>
                <a:srgbClr val="FF7C80"/>
              </a:solidFill>
              <a:ln>
                <a:noFill/>
              </a:ln>
              <a:effectLst/>
              <a:extLst>
                <a:ext uri="{91240B29-F687-4F45-9708-019B960494DF}">
                  <a14:hiddenLine xmlns:a14="http://schemas.microsoft.com/office/drawing/2010/main" w="9525">
                    <a:solidFill>
                      <a:srgbClr val="FF505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28" name="Oval 8"/>
              <p:cNvSpPr>
                <a:spLocks noChangeArrowheads="1"/>
              </p:cNvSpPr>
              <p:nvPr/>
            </p:nvSpPr>
            <p:spPr bwMode="auto">
              <a:xfrm>
                <a:off x="3825" y="2633"/>
                <a:ext cx="193" cy="188"/>
              </a:xfrm>
              <a:prstGeom prst="ellipse">
                <a:avLst/>
              </a:prstGeom>
              <a:solidFill>
                <a:srgbClr val="FF5050"/>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29" name="Oval 9"/>
              <p:cNvSpPr>
                <a:spLocks noChangeArrowheads="1"/>
              </p:cNvSpPr>
              <p:nvPr/>
            </p:nvSpPr>
            <p:spPr bwMode="auto">
              <a:xfrm>
                <a:off x="3873" y="2662"/>
                <a:ext cx="111" cy="98"/>
              </a:xfrm>
              <a:prstGeom prst="ellipse">
                <a:avLst/>
              </a:prstGeom>
              <a:solidFill>
                <a:srgbClr val="FF0000"/>
              </a:solidFill>
              <a:ln>
                <a:noFill/>
              </a:ln>
              <a:effectLst/>
              <a:extLst>
                <a:ext uri="{91240B29-F687-4F45-9708-019B960494DF}">
                  <a14:hiddenLine xmlns:a14="http://schemas.microsoft.com/office/drawing/2010/main" w="9525">
                    <a:solidFill>
                      <a:srgbClr val="8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sp>
          <p:nvSpPr>
            <p:cNvPr id="70711" name="Line 10"/>
            <p:cNvSpPr>
              <a:spLocks noChangeShapeType="1"/>
            </p:cNvSpPr>
            <p:nvPr/>
          </p:nvSpPr>
          <p:spPr bwMode="auto">
            <a:xfrm flipV="1">
              <a:off x="1440" y="1306"/>
              <a:ext cx="0" cy="21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12" name="Line 11"/>
            <p:cNvSpPr>
              <a:spLocks noChangeShapeType="1"/>
            </p:cNvSpPr>
            <p:nvPr/>
          </p:nvSpPr>
          <p:spPr bwMode="auto">
            <a:xfrm flipV="1">
              <a:off x="1440" y="3466"/>
              <a:ext cx="297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13" name="Group 14"/>
            <p:cNvGrpSpPr>
              <a:grpSpLocks/>
            </p:cNvGrpSpPr>
            <p:nvPr/>
          </p:nvGrpSpPr>
          <p:grpSpPr bwMode="auto">
            <a:xfrm>
              <a:off x="3264" y="1546"/>
              <a:ext cx="336" cy="288"/>
              <a:chOff x="3264" y="1546"/>
              <a:chExt cx="336" cy="288"/>
            </a:xfrm>
          </p:grpSpPr>
          <p:sp>
            <p:nvSpPr>
              <p:cNvPr id="70724" name="Oval 15"/>
              <p:cNvSpPr>
                <a:spLocks noChangeArrowheads="1"/>
              </p:cNvSpPr>
              <p:nvPr/>
            </p:nvSpPr>
            <p:spPr bwMode="auto">
              <a:xfrm>
                <a:off x="3264" y="1546"/>
                <a:ext cx="336" cy="288"/>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25" name="Oval 16"/>
              <p:cNvSpPr>
                <a:spLocks noChangeArrowheads="1"/>
              </p:cNvSpPr>
              <p:nvPr/>
            </p:nvSpPr>
            <p:spPr bwMode="auto">
              <a:xfrm>
                <a:off x="3312" y="1594"/>
                <a:ext cx="240" cy="192"/>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nvGrpSpPr>
            <p:cNvPr id="70714" name="Group 17"/>
            <p:cNvGrpSpPr>
              <a:grpSpLocks/>
            </p:cNvGrpSpPr>
            <p:nvPr/>
          </p:nvGrpSpPr>
          <p:grpSpPr bwMode="auto">
            <a:xfrm>
              <a:off x="1525" y="2635"/>
              <a:ext cx="2495" cy="807"/>
              <a:chOff x="1525" y="2635"/>
              <a:chExt cx="2495" cy="807"/>
            </a:xfrm>
          </p:grpSpPr>
          <p:sp>
            <p:nvSpPr>
              <p:cNvPr id="70721" name="Freeform 18"/>
              <p:cNvSpPr>
                <a:spLocks/>
              </p:cNvSpPr>
              <p:nvPr/>
            </p:nvSpPr>
            <p:spPr bwMode="auto">
              <a:xfrm>
                <a:off x="1525" y="2635"/>
                <a:ext cx="2495" cy="807"/>
              </a:xfrm>
              <a:custGeom>
                <a:avLst/>
                <a:gdLst>
                  <a:gd name="T0" fmla="*/ 203 w 2495"/>
                  <a:gd name="T1" fmla="*/ 591 h 807"/>
                  <a:gd name="T2" fmla="*/ 827 w 2495"/>
                  <a:gd name="T3" fmla="*/ 783 h 807"/>
                  <a:gd name="T4" fmla="*/ 1499 w 2495"/>
                  <a:gd name="T5" fmla="*/ 735 h 807"/>
                  <a:gd name="T6" fmla="*/ 2027 w 2495"/>
                  <a:gd name="T7" fmla="*/ 639 h 807"/>
                  <a:gd name="T8" fmla="*/ 2320 w 2495"/>
                  <a:gd name="T9" fmla="*/ 692 h 807"/>
                  <a:gd name="T10" fmla="*/ 2462 w 2495"/>
                  <a:gd name="T11" fmla="*/ 580 h 807"/>
                  <a:gd name="T12" fmla="*/ 2447 w 2495"/>
                  <a:gd name="T13" fmla="*/ 498 h 807"/>
                  <a:gd name="T14" fmla="*/ 2171 w 2495"/>
                  <a:gd name="T15" fmla="*/ 423 h 807"/>
                  <a:gd name="T16" fmla="*/ 1999 w 2495"/>
                  <a:gd name="T17" fmla="*/ 244 h 807"/>
                  <a:gd name="T18" fmla="*/ 1789 w 2495"/>
                  <a:gd name="T19" fmla="*/ 109 h 807"/>
                  <a:gd name="T20" fmla="*/ 1513 w 2495"/>
                  <a:gd name="T21" fmla="*/ 139 h 807"/>
                  <a:gd name="T22" fmla="*/ 1146 w 2495"/>
                  <a:gd name="T23" fmla="*/ 266 h 807"/>
                  <a:gd name="T24" fmla="*/ 585 w 2495"/>
                  <a:gd name="T25" fmla="*/ 266 h 807"/>
                  <a:gd name="T26" fmla="*/ 391 w 2495"/>
                  <a:gd name="T27" fmla="*/ 79 h 807"/>
                  <a:gd name="T28" fmla="*/ 174 w 2495"/>
                  <a:gd name="T29" fmla="*/ 19 h 807"/>
                  <a:gd name="T30" fmla="*/ 32 w 2495"/>
                  <a:gd name="T31" fmla="*/ 191 h 807"/>
                  <a:gd name="T32" fmla="*/ 10 w 2495"/>
                  <a:gd name="T33" fmla="*/ 475 h 807"/>
                  <a:gd name="T34" fmla="*/ 92 w 2495"/>
                  <a:gd name="T35" fmla="*/ 535 h 807"/>
                  <a:gd name="T36" fmla="*/ 203 w 2495"/>
                  <a:gd name="T37" fmla="*/ 59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22" name="Freeform 19"/>
              <p:cNvSpPr>
                <a:spLocks/>
              </p:cNvSpPr>
              <p:nvPr/>
            </p:nvSpPr>
            <p:spPr bwMode="auto">
              <a:xfrm>
                <a:off x="1621" y="2835"/>
                <a:ext cx="2123" cy="484"/>
              </a:xfrm>
              <a:custGeom>
                <a:avLst/>
                <a:gdLst>
                  <a:gd name="T0" fmla="*/ 7 w 2495"/>
                  <a:gd name="T1" fmla="*/ 1 h 807"/>
                  <a:gd name="T2" fmla="*/ 23 w 2495"/>
                  <a:gd name="T3" fmla="*/ 1 h 807"/>
                  <a:gd name="T4" fmla="*/ 43 w 2495"/>
                  <a:gd name="T5" fmla="*/ 1 h 807"/>
                  <a:gd name="T6" fmla="*/ 58 w 2495"/>
                  <a:gd name="T7" fmla="*/ 1 h 807"/>
                  <a:gd name="T8" fmla="*/ 66 w 2495"/>
                  <a:gd name="T9" fmla="*/ 1 h 807"/>
                  <a:gd name="T10" fmla="*/ 71 w 2495"/>
                  <a:gd name="T11" fmla="*/ 1 h 807"/>
                  <a:gd name="T12" fmla="*/ 71 w 2495"/>
                  <a:gd name="T13" fmla="*/ 1 h 807"/>
                  <a:gd name="T14" fmla="*/ 61 w 2495"/>
                  <a:gd name="T15" fmla="*/ 1 h 807"/>
                  <a:gd name="T16" fmla="*/ 57 w 2495"/>
                  <a:gd name="T17" fmla="*/ 1 h 807"/>
                  <a:gd name="T18" fmla="*/ 51 w 2495"/>
                  <a:gd name="T19" fmla="*/ 1 h 807"/>
                  <a:gd name="T20" fmla="*/ 43 w 2495"/>
                  <a:gd name="T21" fmla="*/ 1 h 807"/>
                  <a:gd name="T22" fmla="*/ 32 w 2495"/>
                  <a:gd name="T23" fmla="*/ 1 h 807"/>
                  <a:gd name="T24" fmla="*/ 16 w 2495"/>
                  <a:gd name="T25" fmla="*/ 1 h 807"/>
                  <a:gd name="T26" fmla="*/ 12 w 2495"/>
                  <a:gd name="T27" fmla="*/ 1 h 807"/>
                  <a:gd name="T28" fmla="*/ 6 w 2495"/>
                  <a:gd name="T29" fmla="*/ 1 h 807"/>
                  <a:gd name="T30" fmla="*/ 3 w 2495"/>
                  <a:gd name="T31" fmla="*/ 1 h 807"/>
                  <a:gd name="T32" fmla="*/ 3 w 2495"/>
                  <a:gd name="T33" fmla="*/ 1 h 807"/>
                  <a:gd name="T34" fmla="*/ 3 w 2495"/>
                  <a:gd name="T35" fmla="*/ 1 h 807"/>
                  <a:gd name="T36" fmla="*/ 7 w 2495"/>
                  <a:gd name="T37" fmla="*/ 1 h 8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5" h="807">
                    <a:moveTo>
                      <a:pt x="203" y="591"/>
                    </a:moveTo>
                    <a:cubicBezTo>
                      <a:pt x="325" y="632"/>
                      <a:pt x="611" y="759"/>
                      <a:pt x="827" y="783"/>
                    </a:cubicBezTo>
                    <a:cubicBezTo>
                      <a:pt x="1043" y="807"/>
                      <a:pt x="1299" y="759"/>
                      <a:pt x="1499" y="735"/>
                    </a:cubicBezTo>
                    <a:cubicBezTo>
                      <a:pt x="1699" y="711"/>
                      <a:pt x="1890" y="646"/>
                      <a:pt x="2027" y="639"/>
                    </a:cubicBezTo>
                    <a:cubicBezTo>
                      <a:pt x="2163" y="631"/>
                      <a:pt x="2247" y="701"/>
                      <a:pt x="2320" y="692"/>
                    </a:cubicBezTo>
                    <a:cubicBezTo>
                      <a:pt x="2392" y="682"/>
                      <a:pt x="2440" y="612"/>
                      <a:pt x="2462" y="580"/>
                    </a:cubicBezTo>
                    <a:cubicBezTo>
                      <a:pt x="2483" y="547"/>
                      <a:pt x="2495" y="524"/>
                      <a:pt x="2447" y="498"/>
                    </a:cubicBezTo>
                    <a:cubicBezTo>
                      <a:pt x="2398" y="471"/>
                      <a:pt x="2245" y="465"/>
                      <a:pt x="2171" y="423"/>
                    </a:cubicBezTo>
                    <a:cubicBezTo>
                      <a:pt x="2096" y="380"/>
                      <a:pt x="2062" y="296"/>
                      <a:pt x="1999" y="244"/>
                    </a:cubicBezTo>
                    <a:cubicBezTo>
                      <a:pt x="1935" y="191"/>
                      <a:pt x="1869" y="126"/>
                      <a:pt x="1789" y="109"/>
                    </a:cubicBezTo>
                    <a:cubicBezTo>
                      <a:pt x="1708" y="91"/>
                      <a:pt x="1619" y="112"/>
                      <a:pt x="1513" y="139"/>
                    </a:cubicBezTo>
                    <a:cubicBezTo>
                      <a:pt x="1406" y="165"/>
                      <a:pt x="1300" y="244"/>
                      <a:pt x="1146" y="266"/>
                    </a:cubicBezTo>
                    <a:cubicBezTo>
                      <a:pt x="991" y="287"/>
                      <a:pt x="710" y="297"/>
                      <a:pt x="585" y="266"/>
                    </a:cubicBezTo>
                    <a:cubicBezTo>
                      <a:pt x="459" y="234"/>
                      <a:pt x="459" y="120"/>
                      <a:pt x="391" y="79"/>
                    </a:cubicBezTo>
                    <a:cubicBezTo>
                      <a:pt x="322" y="37"/>
                      <a:pt x="233" y="0"/>
                      <a:pt x="174" y="19"/>
                    </a:cubicBezTo>
                    <a:cubicBezTo>
                      <a:pt x="114" y="37"/>
                      <a:pt x="59" y="115"/>
                      <a:pt x="32" y="191"/>
                    </a:cubicBezTo>
                    <a:cubicBezTo>
                      <a:pt x="4" y="266"/>
                      <a:pt x="0" y="417"/>
                      <a:pt x="10" y="475"/>
                    </a:cubicBezTo>
                    <a:cubicBezTo>
                      <a:pt x="19" y="532"/>
                      <a:pt x="59" y="515"/>
                      <a:pt x="92" y="535"/>
                    </a:cubicBezTo>
                    <a:cubicBezTo>
                      <a:pt x="124" y="554"/>
                      <a:pt x="80" y="549"/>
                      <a:pt x="203" y="591"/>
                    </a:cubicBezTo>
                    <a:close/>
                  </a:path>
                </a:pathLst>
              </a:custGeom>
              <a:solidFill>
                <a:srgbClr val="FF7C80"/>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23" name="Freeform 20"/>
              <p:cNvSpPr>
                <a:spLocks/>
              </p:cNvSpPr>
              <p:nvPr/>
            </p:nvSpPr>
            <p:spPr bwMode="auto">
              <a:xfrm>
                <a:off x="2144" y="2995"/>
                <a:ext cx="1073" cy="250"/>
              </a:xfrm>
              <a:custGeom>
                <a:avLst/>
                <a:gdLst>
                  <a:gd name="T0" fmla="*/ 71 w 1073"/>
                  <a:gd name="T1" fmla="*/ 220 h 250"/>
                  <a:gd name="T2" fmla="*/ 437 w 1073"/>
                  <a:gd name="T3" fmla="*/ 250 h 250"/>
                  <a:gd name="T4" fmla="*/ 684 w 1073"/>
                  <a:gd name="T5" fmla="*/ 220 h 250"/>
                  <a:gd name="T6" fmla="*/ 968 w 1073"/>
                  <a:gd name="T7" fmla="*/ 190 h 250"/>
                  <a:gd name="T8" fmla="*/ 1036 w 1073"/>
                  <a:gd name="T9" fmla="*/ 153 h 250"/>
                  <a:gd name="T10" fmla="*/ 1073 w 1073"/>
                  <a:gd name="T11" fmla="*/ 93 h 250"/>
                  <a:gd name="T12" fmla="*/ 1036 w 1073"/>
                  <a:gd name="T13" fmla="*/ 33 h 250"/>
                  <a:gd name="T14" fmla="*/ 976 w 1073"/>
                  <a:gd name="T15" fmla="*/ 3 h 250"/>
                  <a:gd name="T16" fmla="*/ 886 w 1073"/>
                  <a:gd name="T17" fmla="*/ 18 h 250"/>
                  <a:gd name="T18" fmla="*/ 804 w 1073"/>
                  <a:gd name="T19" fmla="*/ 41 h 250"/>
                  <a:gd name="T20" fmla="*/ 684 w 1073"/>
                  <a:gd name="T21" fmla="*/ 63 h 250"/>
                  <a:gd name="T22" fmla="*/ 565 w 1073"/>
                  <a:gd name="T23" fmla="*/ 86 h 250"/>
                  <a:gd name="T24" fmla="*/ 445 w 1073"/>
                  <a:gd name="T25" fmla="*/ 93 h 250"/>
                  <a:gd name="T26" fmla="*/ 340 w 1073"/>
                  <a:gd name="T27" fmla="*/ 100 h 250"/>
                  <a:gd name="T28" fmla="*/ 243 w 1073"/>
                  <a:gd name="T29" fmla="*/ 108 h 250"/>
                  <a:gd name="T30" fmla="*/ 79 w 1073"/>
                  <a:gd name="T31" fmla="*/ 100 h 250"/>
                  <a:gd name="T32" fmla="*/ 26 w 1073"/>
                  <a:gd name="T33" fmla="*/ 123 h 250"/>
                  <a:gd name="T34" fmla="*/ 11 w 1073"/>
                  <a:gd name="T35" fmla="*/ 168 h 250"/>
                  <a:gd name="T36" fmla="*/ 71 w 1073"/>
                  <a:gd name="T37" fmla="*/ 220 h 2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3" h="250">
                    <a:moveTo>
                      <a:pt x="71" y="220"/>
                    </a:moveTo>
                    <a:cubicBezTo>
                      <a:pt x="141" y="233"/>
                      <a:pt x="335" y="250"/>
                      <a:pt x="437" y="250"/>
                    </a:cubicBezTo>
                    <a:cubicBezTo>
                      <a:pt x="539" y="250"/>
                      <a:pt x="595" y="229"/>
                      <a:pt x="684" y="220"/>
                    </a:cubicBezTo>
                    <a:cubicBezTo>
                      <a:pt x="772" y="210"/>
                      <a:pt x="909" y="201"/>
                      <a:pt x="968" y="190"/>
                    </a:cubicBezTo>
                    <a:cubicBezTo>
                      <a:pt x="1026" y="178"/>
                      <a:pt x="1018" y="169"/>
                      <a:pt x="1036" y="153"/>
                    </a:cubicBezTo>
                    <a:cubicBezTo>
                      <a:pt x="1053" y="136"/>
                      <a:pt x="1073" y="113"/>
                      <a:pt x="1073" y="93"/>
                    </a:cubicBezTo>
                    <a:cubicBezTo>
                      <a:pt x="1073" y="73"/>
                      <a:pt x="1052" y="48"/>
                      <a:pt x="1036" y="33"/>
                    </a:cubicBezTo>
                    <a:cubicBezTo>
                      <a:pt x="1019" y="18"/>
                      <a:pt x="1000" y="5"/>
                      <a:pt x="976" y="3"/>
                    </a:cubicBezTo>
                    <a:cubicBezTo>
                      <a:pt x="951" y="0"/>
                      <a:pt x="914" y="11"/>
                      <a:pt x="886" y="18"/>
                    </a:cubicBezTo>
                    <a:cubicBezTo>
                      <a:pt x="857" y="24"/>
                      <a:pt x="837" y="33"/>
                      <a:pt x="804" y="41"/>
                    </a:cubicBezTo>
                    <a:cubicBezTo>
                      <a:pt x="770" y="48"/>
                      <a:pt x="723" y="55"/>
                      <a:pt x="684" y="63"/>
                    </a:cubicBezTo>
                    <a:cubicBezTo>
                      <a:pt x="644" y="70"/>
                      <a:pt x="604" y="81"/>
                      <a:pt x="565" y="86"/>
                    </a:cubicBezTo>
                    <a:cubicBezTo>
                      <a:pt x="525" y="90"/>
                      <a:pt x="482" y="90"/>
                      <a:pt x="445" y="93"/>
                    </a:cubicBezTo>
                    <a:cubicBezTo>
                      <a:pt x="407" y="95"/>
                      <a:pt x="373" y="97"/>
                      <a:pt x="340" y="100"/>
                    </a:cubicBezTo>
                    <a:cubicBezTo>
                      <a:pt x="306" y="102"/>
                      <a:pt x="286" y="108"/>
                      <a:pt x="243" y="108"/>
                    </a:cubicBezTo>
                    <a:cubicBezTo>
                      <a:pt x="199" y="108"/>
                      <a:pt x="115" y="97"/>
                      <a:pt x="79" y="100"/>
                    </a:cubicBezTo>
                    <a:cubicBezTo>
                      <a:pt x="43" y="102"/>
                      <a:pt x="37" y="111"/>
                      <a:pt x="26" y="123"/>
                    </a:cubicBezTo>
                    <a:cubicBezTo>
                      <a:pt x="14" y="134"/>
                      <a:pt x="6" y="154"/>
                      <a:pt x="11" y="168"/>
                    </a:cubicBezTo>
                    <a:cubicBezTo>
                      <a:pt x="15" y="181"/>
                      <a:pt x="0" y="206"/>
                      <a:pt x="71" y="220"/>
                    </a:cubicBezTo>
                    <a:close/>
                  </a:path>
                </a:pathLst>
              </a:cu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15" name="Group 21"/>
            <p:cNvGrpSpPr>
              <a:grpSpLocks/>
            </p:cNvGrpSpPr>
            <p:nvPr/>
          </p:nvGrpSpPr>
          <p:grpSpPr bwMode="auto">
            <a:xfrm>
              <a:off x="1968" y="2026"/>
              <a:ext cx="1150" cy="756"/>
              <a:chOff x="1968" y="2026"/>
              <a:chExt cx="1150" cy="756"/>
            </a:xfrm>
          </p:grpSpPr>
          <p:sp>
            <p:nvSpPr>
              <p:cNvPr id="70716" name="Oval 22"/>
              <p:cNvSpPr>
                <a:spLocks noChangeArrowheads="1"/>
              </p:cNvSpPr>
              <p:nvPr/>
            </p:nvSpPr>
            <p:spPr bwMode="auto">
              <a:xfrm>
                <a:off x="1968" y="2026"/>
                <a:ext cx="1150" cy="756"/>
              </a:xfrm>
              <a:prstGeom prst="ellipse">
                <a:avLst/>
              </a:prstGeom>
              <a:solidFill>
                <a:srgbClr val="FF9999"/>
              </a:solidFill>
              <a:ln w="9525">
                <a:solidFill>
                  <a:srgbClr val="FF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17" name="Oval 23"/>
              <p:cNvSpPr>
                <a:spLocks noChangeArrowheads="1"/>
              </p:cNvSpPr>
              <p:nvPr/>
            </p:nvSpPr>
            <p:spPr bwMode="auto">
              <a:xfrm>
                <a:off x="2064" y="2122"/>
                <a:ext cx="1008" cy="576"/>
              </a:xfrm>
              <a:prstGeom prst="ellipse">
                <a:avLst/>
              </a:prstGeom>
              <a:solidFill>
                <a:srgbClr val="FF7C80"/>
              </a:solidFill>
              <a:ln w="9525">
                <a:solidFill>
                  <a:srgbClr val="FF7C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18" name="Oval 24"/>
              <p:cNvSpPr>
                <a:spLocks noChangeArrowheads="1"/>
              </p:cNvSpPr>
              <p:nvPr/>
            </p:nvSpPr>
            <p:spPr bwMode="auto">
              <a:xfrm>
                <a:off x="2386" y="2317"/>
                <a:ext cx="604" cy="292"/>
              </a:xfrm>
              <a:prstGeom prst="ellipse">
                <a:avLst/>
              </a:prstGeom>
              <a:solidFill>
                <a:srgbClr val="FF505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19" name="Oval 25"/>
              <p:cNvSpPr>
                <a:spLocks noChangeArrowheads="1"/>
              </p:cNvSpPr>
              <p:nvPr/>
            </p:nvSpPr>
            <p:spPr bwMode="auto">
              <a:xfrm>
                <a:off x="2482" y="2359"/>
                <a:ext cx="446" cy="216"/>
              </a:xfrm>
              <a:prstGeom prst="ellipse">
                <a:avLst/>
              </a:prstGeom>
              <a:solidFill>
                <a:srgbClr val="FF0000"/>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20" name="Oval 26"/>
              <p:cNvSpPr>
                <a:spLocks noChangeArrowheads="1"/>
              </p:cNvSpPr>
              <p:nvPr/>
            </p:nvSpPr>
            <p:spPr bwMode="auto">
              <a:xfrm>
                <a:off x="2662" y="2410"/>
                <a:ext cx="164" cy="98"/>
              </a:xfrm>
              <a:prstGeom prst="ellipse">
                <a:avLst/>
              </a:prstGeom>
              <a:solidFill>
                <a:srgbClr val="800000"/>
              </a:solidFill>
              <a:ln w="9525">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grpSp>
      </p:grpSp>
      <p:grpSp>
        <p:nvGrpSpPr>
          <p:cNvPr id="70659" name="Group 27"/>
          <p:cNvGrpSpPr>
            <a:grpSpLocks/>
          </p:cNvGrpSpPr>
          <p:nvPr/>
        </p:nvGrpSpPr>
        <p:grpSpPr bwMode="auto">
          <a:xfrm rot="6098621">
            <a:off x="4298156" y="4236244"/>
            <a:ext cx="182563" cy="212725"/>
            <a:chOff x="1968" y="1700"/>
            <a:chExt cx="115" cy="134"/>
          </a:xfrm>
        </p:grpSpPr>
        <p:sp>
          <p:nvSpPr>
            <p:cNvPr id="70707" name="Oval 28"/>
            <p:cNvSpPr>
              <a:spLocks noChangeArrowheads="1"/>
            </p:cNvSpPr>
            <p:nvPr/>
          </p:nvSpPr>
          <p:spPr bwMode="auto">
            <a:xfrm>
              <a:off x="1968"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08" name="Line 29"/>
            <p:cNvSpPr>
              <a:spLocks noChangeShapeType="1"/>
            </p:cNvSpPr>
            <p:nvPr/>
          </p:nvSpPr>
          <p:spPr bwMode="auto">
            <a:xfrm flipV="1">
              <a:off x="2016" y="1700"/>
              <a:ext cx="67" cy="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0" name="Group 30"/>
          <p:cNvGrpSpPr>
            <a:grpSpLocks/>
          </p:cNvGrpSpPr>
          <p:nvPr/>
        </p:nvGrpSpPr>
        <p:grpSpPr bwMode="auto">
          <a:xfrm rot="-7683040">
            <a:off x="4386262" y="4170363"/>
            <a:ext cx="220663" cy="153988"/>
            <a:chOff x="2357" y="1977"/>
            <a:chExt cx="139" cy="97"/>
          </a:xfrm>
        </p:grpSpPr>
        <p:sp>
          <p:nvSpPr>
            <p:cNvPr id="70705" name="Oval 31"/>
            <p:cNvSpPr>
              <a:spLocks noChangeArrowheads="1"/>
            </p:cNvSpPr>
            <p:nvPr/>
          </p:nvSpPr>
          <p:spPr bwMode="auto">
            <a:xfrm>
              <a:off x="2448" y="202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06" name="Line 32"/>
            <p:cNvSpPr>
              <a:spLocks noChangeShapeType="1"/>
            </p:cNvSpPr>
            <p:nvPr/>
          </p:nvSpPr>
          <p:spPr bwMode="auto">
            <a:xfrm flipH="1" flipV="1">
              <a:off x="2357" y="1977"/>
              <a:ext cx="119" cy="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1" name="Group 33"/>
          <p:cNvGrpSpPr>
            <a:grpSpLocks/>
          </p:cNvGrpSpPr>
          <p:nvPr/>
        </p:nvGrpSpPr>
        <p:grpSpPr bwMode="auto">
          <a:xfrm rot="-5319873">
            <a:off x="4204494" y="4271169"/>
            <a:ext cx="149225" cy="176213"/>
            <a:chOff x="3074" y="1819"/>
            <a:chExt cx="94" cy="111"/>
          </a:xfrm>
        </p:grpSpPr>
        <p:sp>
          <p:nvSpPr>
            <p:cNvPr id="70703" name="Oval 34"/>
            <p:cNvSpPr>
              <a:spLocks noChangeArrowheads="1"/>
            </p:cNvSpPr>
            <p:nvPr/>
          </p:nvSpPr>
          <p:spPr bwMode="auto">
            <a:xfrm>
              <a:off x="3120" y="18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04" name="Line 35"/>
            <p:cNvSpPr>
              <a:spLocks noChangeShapeType="1"/>
            </p:cNvSpPr>
            <p:nvPr/>
          </p:nvSpPr>
          <p:spPr bwMode="auto">
            <a:xfrm flipH="1" flipV="1">
              <a:off x="3074" y="1819"/>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2" name="Group 36"/>
          <p:cNvGrpSpPr>
            <a:grpSpLocks/>
          </p:cNvGrpSpPr>
          <p:nvPr/>
        </p:nvGrpSpPr>
        <p:grpSpPr bwMode="auto">
          <a:xfrm rot="8716210">
            <a:off x="4191000" y="4205288"/>
            <a:ext cx="152400" cy="149225"/>
            <a:chOff x="2016" y="2602"/>
            <a:chExt cx="96" cy="94"/>
          </a:xfrm>
        </p:grpSpPr>
        <p:sp>
          <p:nvSpPr>
            <p:cNvPr id="70701" name="Oval 37"/>
            <p:cNvSpPr>
              <a:spLocks noChangeArrowheads="1"/>
            </p:cNvSpPr>
            <p:nvPr/>
          </p:nvSpPr>
          <p:spPr bwMode="auto">
            <a:xfrm>
              <a:off x="2064" y="260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02" name="Line 38"/>
            <p:cNvSpPr>
              <a:spLocks noChangeShapeType="1"/>
            </p:cNvSpPr>
            <p:nvPr/>
          </p:nvSpPr>
          <p:spPr bwMode="auto">
            <a:xfrm flipH="1">
              <a:off x="2016" y="2617"/>
              <a:ext cx="67" cy="7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3" name="Group 39"/>
          <p:cNvGrpSpPr>
            <a:grpSpLocks/>
          </p:cNvGrpSpPr>
          <p:nvPr/>
        </p:nvGrpSpPr>
        <p:grpSpPr bwMode="auto">
          <a:xfrm rot="1389866">
            <a:off x="4379913" y="4205288"/>
            <a:ext cx="115887" cy="190500"/>
            <a:chOff x="2471" y="3010"/>
            <a:chExt cx="73" cy="120"/>
          </a:xfrm>
        </p:grpSpPr>
        <p:sp>
          <p:nvSpPr>
            <p:cNvPr id="70699" name="Oval 40"/>
            <p:cNvSpPr>
              <a:spLocks noChangeArrowheads="1"/>
            </p:cNvSpPr>
            <p:nvPr/>
          </p:nvSpPr>
          <p:spPr bwMode="auto">
            <a:xfrm>
              <a:off x="2496" y="3082"/>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700" name="Line 41"/>
            <p:cNvSpPr>
              <a:spLocks noChangeShapeType="1"/>
            </p:cNvSpPr>
            <p:nvPr/>
          </p:nvSpPr>
          <p:spPr bwMode="auto">
            <a:xfrm flipH="1" flipV="1">
              <a:off x="2471" y="3010"/>
              <a:ext cx="59" cy="9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4" name="Group 42"/>
          <p:cNvGrpSpPr>
            <a:grpSpLocks/>
          </p:cNvGrpSpPr>
          <p:nvPr/>
        </p:nvGrpSpPr>
        <p:grpSpPr bwMode="auto">
          <a:xfrm rot="-202495">
            <a:off x="4365625" y="4129088"/>
            <a:ext cx="93663" cy="241300"/>
            <a:chOff x="3301" y="3026"/>
            <a:chExt cx="59" cy="152"/>
          </a:xfrm>
        </p:grpSpPr>
        <p:sp>
          <p:nvSpPr>
            <p:cNvPr id="70697" name="Oval 43"/>
            <p:cNvSpPr>
              <a:spLocks noChangeArrowheads="1"/>
            </p:cNvSpPr>
            <p:nvPr/>
          </p:nvSpPr>
          <p:spPr bwMode="auto">
            <a:xfrm>
              <a:off x="3312" y="313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98" name="Line 44"/>
            <p:cNvSpPr>
              <a:spLocks noChangeShapeType="1"/>
            </p:cNvSpPr>
            <p:nvPr/>
          </p:nvSpPr>
          <p:spPr bwMode="auto">
            <a:xfrm flipH="1" flipV="1">
              <a:off x="3301" y="3026"/>
              <a:ext cx="37"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5" name="Group 45"/>
          <p:cNvGrpSpPr>
            <a:grpSpLocks/>
          </p:cNvGrpSpPr>
          <p:nvPr/>
        </p:nvGrpSpPr>
        <p:grpSpPr bwMode="auto">
          <a:xfrm rot="3204141">
            <a:off x="4037807" y="4269581"/>
            <a:ext cx="215900" cy="112713"/>
            <a:chOff x="3408" y="2506"/>
            <a:chExt cx="136" cy="71"/>
          </a:xfrm>
        </p:grpSpPr>
        <p:sp>
          <p:nvSpPr>
            <p:cNvPr id="70695" name="Oval 46"/>
            <p:cNvSpPr>
              <a:spLocks noChangeArrowheads="1"/>
            </p:cNvSpPr>
            <p:nvPr/>
          </p:nvSpPr>
          <p:spPr bwMode="auto">
            <a:xfrm>
              <a:off x="3408" y="250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96" name="Line 47"/>
            <p:cNvSpPr>
              <a:spLocks noChangeShapeType="1"/>
            </p:cNvSpPr>
            <p:nvPr/>
          </p:nvSpPr>
          <p:spPr bwMode="auto">
            <a:xfrm>
              <a:off x="3431" y="2535"/>
              <a:ext cx="113" cy="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6" name="Group 48"/>
          <p:cNvGrpSpPr>
            <a:grpSpLocks/>
          </p:cNvGrpSpPr>
          <p:nvPr/>
        </p:nvGrpSpPr>
        <p:grpSpPr bwMode="auto">
          <a:xfrm rot="-8304193">
            <a:off x="4114800" y="4240213"/>
            <a:ext cx="203200" cy="117475"/>
            <a:chOff x="3696" y="1760"/>
            <a:chExt cx="128" cy="74"/>
          </a:xfrm>
        </p:grpSpPr>
        <p:sp>
          <p:nvSpPr>
            <p:cNvPr id="70693" name="Oval 49"/>
            <p:cNvSpPr>
              <a:spLocks noChangeArrowheads="1"/>
            </p:cNvSpPr>
            <p:nvPr/>
          </p:nvSpPr>
          <p:spPr bwMode="auto">
            <a:xfrm>
              <a:off x="3696" y="178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94" name="Line 50"/>
            <p:cNvSpPr>
              <a:spLocks noChangeShapeType="1"/>
            </p:cNvSpPr>
            <p:nvPr/>
          </p:nvSpPr>
          <p:spPr bwMode="auto">
            <a:xfrm flipV="1">
              <a:off x="3719" y="1760"/>
              <a:ext cx="105"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7" name="Group 51"/>
          <p:cNvGrpSpPr>
            <a:grpSpLocks/>
          </p:cNvGrpSpPr>
          <p:nvPr/>
        </p:nvGrpSpPr>
        <p:grpSpPr bwMode="auto">
          <a:xfrm rot="1899577">
            <a:off x="4267200" y="4205288"/>
            <a:ext cx="149225" cy="176212"/>
            <a:chOff x="3410" y="3211"/>
            <a:chExt cx="94" cy="111"/>
          </a:xfrm>
        </p:grpSpPr>
        <p:sp>
          <p:nvSpPr>
            <p:cNvPr id="70691" name="Oval 52"/>
            <p:cNvSpPr>
              <a:spLocks noChangeArrowheads="1"/>
            </p:cNvSpPr>
            <p:nvPr/>
          </p:nvSpPr>
          <p:spPr bwMode="auto">
            <a:xfrm>
              <a:off x="3456" y="327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92" name="Line 53"/>
            <p:cNvSpPr>
              <a:spLocks noChangeShapeType="1"/>
            </p:cNvSpPr>
            <p:nvPr/>
          </p:nvSpPr>
          <p:spPr bwMode="auto">
            <a:xfrm flipH="1" flipV="1">
              <a:off x="3410" y="3211"/>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8" name="Group 54"/>
          <p:cNvGrpSpPr>
            <a:grpSpLocks/>
          </p:cNvGrpSpPr>
          <p:nvPr/>
        </p:nvGrpSpPr>
        <p:grpSpPr bwMode="auto">
          <a:xfrm rot="2634637">
            <a:off x="4194175" y="4129088"/>
            <a:ext cx="149225" cy="176212"/>
            <a:chOff x="1682" y="3537"/>
            <a:chExt cx="94" cy="111"/>
          </a:xfrm>
        </p:grpSpPr>
        <p:sp>
          <p:nvSpPr>
            <p:cNvPr id="70689" name="Oval 55"/>
            <p:cNvSpPr>
              <a:spLocks noChangeArrowheads="1"/>
            </p:cNvSpPr>
            <p:nvPr/>
          </p:nvSpPr>
          <p:spPr bwMode="auto">
            <a:xfrm>
              <a:off x="1728" y="360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90" name="Line 56"/>
            <p:cNvSpPr>
              <a:spLocks noChangeShapeType="1"/>
            </p:cNvSpPr>
            <p:nvPr/>
          </p:nvSpPr>
          <p:spPr bwMode="auto">
            <a:xfrm flipH="1" flipV="1">
              <a:off x="1682" y="3537"/>
              <a:ext cx="69" cy="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669" name="Group 57"/>
          <p:cNvGrpSpPr>
            <a:grpSpLocks/>
          </p:cNvGrpSpPr>
          <p:nvPr/>
        </p:nvGrpSpPr>
        <p:grpSpPr bwMode="auto">
          <a:xfrm rot="-5577625">
            <a:off x="4205288" y="3963988"/>
            <a:ext cx="76200" cy="254000"/>
            <a:chOff x="2880" y="2266"/>
            <a:chExt cx="48" cy="160"/>
          </a:xfrm>
        </p:grpSpPr>
        <p:sp>
          <p:nvSpPr>
            <p:cNvPr id="70687" name="Oval 58"/>
            <p:cNvSpPr>
              <a:spLocks noChangeArrowheads="1"/>
            </p:cNvSpPr>
            <p:nvPr/>
          </p:nvSpPr>
          <p:spPr bwMode="auto">
            <a:xfrm>
              <a:off x="2880" y="226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88" name="Line 59"/>
            <p:cNvSpPr>
              <a:spLocks noChangeShapeType="1"/>
            </p:cNvSpPr>
            <p:nvPr/>
          </p:nvSpPr>
          <p:spPr bwMode="auto">
            <a:xfrm>
              <a:off x="2903" y="2286"/>
              <a:ext cx="1" cy="1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670" name="Line 72"/>
          <p:cNvSpPr>
            <a:spLocks noChangeShapeType="1"/>
          </p:cNvSpPr>
          <p:nvPr/>
        </p:nvSpPr>
        <p:spPr bwMode="auto">
          <a:xfrm flipH="1">
            <a:off x="2286000" y="5791200"/>
            <a:ext cx="228600" cy="747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671" name="Text Box 73"/>
          <p:cNvSpPr txBox="1">
            <a:spLocks noChangeArrowheads="1"/>
          </p:cNvSpPr>
          <p:nvPr/>
        </p:nvSpPr>
        <p:spPr bwMode="auto">
          <a:xfrm>
            <a:off x="1524000" y="6491288"/>
            <a:ext cx="12938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فضای جستجو</a:t>
            </a:r>
            <a:endParaRPr lang="en-US" altLang="da-DK" b="1">
              <a:latin typeface="Times" panose="02020603050405020304" pitchFamily="18" charset="0"/>
              <a:cs typeface="B Zar" panose="00000400000000000000" pitchFamily="2" charset="-78"/>
            </a:endParaRPr>
          </a:p>
        </p:txBody>
      </p:sp>
      <p:sp>
        <p:nvSpPr>
          <p:cNvPr id="70672" name="Text Box 13"/>
          <p:cNvSpPr txBox="1">
            <a:spLocks noChangeArrowheads="1"/>
          </p:cNvSpPr>
          <p:nvPr/>
        </p:nvSpPr>
        <p:spPr bwMode="auto">
          <a:xfrm>
            <a:off x="4514850" y="5851525"/>
            <a:ext cx="10652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a:r>
              <a:rPr lang="fa-IR" altLang="da-DK" sz="2400" b="1">
                <a:latin typeface="Times" panose="02020603050405020304" pitchFamily="18" charset="0"/>
              </a:rPr>
              <a:t> </a:t>
            </a:r>
            <a:r>
              <a:rPr lang="fa-IR" altLang="da-DK" sz="2400" b="1">
                <a:latin typeface="Times" panose="02020603050405020304" pitchFamily="18" charset="0"/>
                <a:cs typeface="B Zar" panose="00000400000000000000" pitchFamily="2" charset="-78"/>
              </a:rPr>
              <a:t>متغیر</a:t>
            </a:r>
            <a:r>
              <a:rPr lang="en-US" altLang="da-DK" sz="2400" b="1">
                <a:latin typeface="Times" panose="02020603050405020304" pitchFamily="18" charset="0"/>
              </a:rPr>
              <a:t>x</a:t>
            </a:r>
            <a:r>
              <a:rPr lang="en-US" altLang="da-DK" sz="2400" b="1" baseline="-25000">
                <a:latin typeface="Times" panose="02020603050405020304" pitchFamily="18" charset="0"/>
              </a:rPr>
              <a:t>1</a:t>
            </a:r>
            <a:endParaRPr lang="en-US" altLang="da-DK" sz="2400" b="1">
              <a:latin typeface="Times" panose="02020603050405020304" pitchFamily="18" charset="0"/>
            </a:endParaRPr>
          </a:p>
        </p:txBody>
      </p:sp>
      <p:sp>
        <p:nvSpPr>
          <p:cNvPr id="70673" name="Text Box 14"/>
          <p:cNvSpPr txBox="1">
            <a:spLocks noChangeArrowheads="1"/>
          </p:cNvSpPr>
          <p:nvPr/>
        </p:nvSpPr>
        <p:spPr bwMode="auto">
          <a:xfrm>
            <a:off x="1652588" y="3716338"/>
            <a:ext cx="6953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ctr"/>
            <a:r>
              <a:rPr lang="fa-IR" altLang="da-DK" sz="2400" b="1">
                <a:latin typeface="Times" panose="02020603050405020304" pitchFamily="18" charset="0"/>
                <a:cs typeface="B Zar" panose="00000400000000000000" pitchFamily="2" charset="-78"/>
              </a:rPr>
              <a:t>متغیر</a:t>
            </a:r>
          </a:p>
          <a:p>
            <a:pPr algn="ctr"/>
            <a:r>
              <a:rPr lang="en-US" altLang="da-DK" sz="2400" b="1">
                <a:latin typeface="Times" panose="02020603050405020304" pitchFamily="18" charset="0"/>
              </a:rPr>
              <a:t>x</a:t>
            </a:r>
            <a:r>
              <a:rPr lang="en-US" altLang="da-DK" sz="2400" b="1" baseline="-25000">
                <a:latin typeface="Times" panose="02020603050405020304" pitchFamily="18" charset="0"/>
              </a:rPr>
              <a:t>2</a:t>
            </a:r>
            <a:endParaRPr lang="en-US" altLang="da-DK" sz="2400" b="1">
              <a:latin typeface="Times" panose="02020603050405020304" pitchFamily="18" charset="0"/>
            </a:endParaRPr>
          </a:p>
        </p:txBody>
      </p:sp>
      <p:grpSp>
        <p:nvGrpSpPr>
          <p:cNvPr id="70674" name="Group 60"/>
          <p:cNvGrpSpPr>
            <a:grpSpLocks/>
          </p:cNvGrpSpPr>
          <p:nvPr/>
        </p:nvGrpSpPr>
        <p:grpSpPr bwMode="auto">
          <a:xfrm>
            <a:off x="7467600" y="3597275"/>
            <a:ext cx="1444625" cy="1925638"/>
            <a:chOff x="4692" y="2773"/>
            <a:chExt cx="910" cy="1213"/>
          </a:xfrm>
        </p:grpSpPr>
        <p:sp>
          <p:nvSpPr>
            <p:cNvPr id="70676" name="Rectangle 61"/>
            <p:cNvSpPr>
              <a:spLocks noChangeArrowheads="1"/>
            </p:cNvSpPr>
            <p:nvPr/>
          </p:nvSpPr>
          <p:spPr bwMode="auto">
            <a:xfrm>
              <a:off x="4752" y="2832"/>
              <a:ext cx="336" cy="144"/>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77" name="Rectangle 62"/>
            <p:cNvSpPr>
              <a:spLocks noChangeArrowheads="1"/>
            </p:cNvSpPr>
            <p:nvPr/>
          </p:nvSpPr>
          <p:spPr bwMode="auto">
            <a:xfrm>
              <a:off x="4752" y="2976"/>
              <a:ext cx="336" cy="1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78" name="Rectangle 63"/>
            <p:cNvSpPr>
              <a:spLocks noChangeArrowheads="1"/>
            </p:cNvSpPr>
            <p:nvPr/>
          </p:nvSpPr>
          <p:spPr bwMode="auto">
            <a:xfrm>
              <a:off x="4752" y="3120"/>
              <a:ext cx="336" cy="144"/>
            </a:xfrm>
            <a:prstGeom prst="rect">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79" name="Rectangle 64"/>
            <p:cNvSpPr>
              <a:spLocks noChangeArrowheads="1"/>
            </p:cNvSpPr>
            <p:nvPr/>
          </p:nvSpPr>
          <p:spPr bwMode="auto">
            <a:xfrm>
              <a:off x="4752" y="3264"/>
              <a:ext cx="336" cy="144"/>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80" name="Rectangle 65"/>
            <p:cNvSpPr>
              <a:spLocks noChangeArrowheads="1"/>
            </p:cNvSpPr>
            <p:nvPr/>
          </p:nvSpPr>
          <p:spPr bwMode="auto">
            <a:xfrm>
              <a:off x="4752" y="3408"/>
              <a:ext cx="336" cy="144"/>
            </a:xfrm>
            <a:prstGeom prst="rect">
              <a:avLst/>
            </a:prstGeom>
            <a:solidFill>
              <a:srgbClr val="FF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81" name="Rectangle 66"/>
            <p:cNvSpPr>
              <a:spLocks noChangeArrowheads="1"/>
            </p:cNvSpPr>
            <p:nvPr/>
          </p:nvSpPr>
          <p:spPr bwMode="auto">
            <a:xfrm>
              <a:off x="4752" y="3552"/>
              <a:ext cx="336"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82" name="Rectangle 67"/>
            <p:cNvSpPr>
              <a:spLocks noChangeArrowheads="1"/>
            </p:cNvSpPr>
            <p:nvPr/>
          </p:nvSpPr>
          <p:spPr bwMode="auto">
            <a:xfrm>
              <a:off x="4752" y="2832"/>
              <a:ext cx="336" cy="8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tLang="en-US" b="1">
                <a:latin typeface="Tahoma" panose="020B0604030504040204" pitchFamily="34" charset="0"/>
              </a:endParaRPr>
            </a:p>
          </p:txBody>
        </p:sp>
        <p:sp>
          <p:nvSpPr>
            <p:cNvPr id="70683" name="Text Box 68"/>
            <p:cNvSpPr txBox="1">
              <a:spLocks noChangeArrowheads="1"/>
            </p:cNvSpPr>
            <p:nvPr/>
          </p:nvSpPr>
          <p:spPr bwMode="auto">
            <a:xfrm>
              <a:off x="4692" y="3753"/>
              <a:ext cx="56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شایستگی</a:t>
              </a:r>
              <a:endParaRPr lang="en-US" altLang="da-DK" b="1">
                <a:latin typeface="Times" panose="02020603050405020304" pitchFamily="18" charset="0"/>
                <a:cs typeface="B Zar" panose="00000400000000000000" pitchFamily="2" charset="-78"/>
              </a:endParaRPr>
            </a:p>
          </p:txBody>
        </p:sp>
        <p:sp>
          <p:nvSpPr>
            <p:cNvPr id="70684" name="Text Box 69"/>
            <p:cNvSpPr txBox="1">
              <a:spLocks noChangeArrowheads="1"/>
            </p:cNvSpPr>
            <p:nvPr/>
          </p:nvSpPr>
          <p:spPr bwMode="auto">
            <a:xfrm>
              <a:off x="5196" y="3557"/>
              <a:ext cx="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کمینه</a:t>
              </a:r>
              <a:endParaRPr lang="en-US" altLang="da-DK" b="1">
                <a:latin typeface="Times" panose="02020603050405020304" pitchFamily="18" charset="0"/>
                <a:cs typeface="B Zar" panose="00000400000000000000" pitchFamily="2" charset="-78"/>
              </a:endParaRPr>
            </a:p>
          </p:txBody>
        </p:sp>
        <p:sp>
          <p:nvSpPr>
            <p:cNvPr id="70685" name="Text Box 70"/>
            <p:cNvSpPr txBox="1">
              <a:spLocks noChangeArrowheads="1"/>
            </p:cNvSpPr>
            <p:nvPr/>
          </p:nvSpPr>
          <p:spPr bwMode="auto">
            <a:xfrm>
              <a:off x="5192" y="2773"/>
              <a:ext cx="3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fa-IR" altLang="da-DK" b="1">
                  <a:latin typeface="Times" panose="02020603050405020304" pitchFamily="18" charset="0"/>
                  <a:cs typeface="B Zar" panose="00000400000000000000" pitchFamily="2" charset="-78"/>
                </a:rPr>
                <a:t>بیشینه</a:t>
              </a:r>
              <a:endParaRPr lang="en-US" altLang="da-DK" b="1">
                <a:latin typeface="Times" panose="02020603050405020304" pitchFamily="18" charset="0"/>
                <a:cs typeface="B Zar" panose="00000400000000000000" pitchFamily="2" charset="-78"/>
              </a:endParaRPr>
            </a:p>
          </p:txBody>
        </p:sp>
        <p:sp>
          <p:nvSpPr>
            <p:cNvPr id="70686" name="Line 71"/>
            <p:cNvSpPr>
              <a:spLocks noChangeShapeType="1"/>
            </p:cNvSpPr>
            <p:nvPr/>
          </p:nvSpPr>
          <p:spPr bwMode="auto">
            <a:xfrm flipV="1">
              <a:off x="5184" y="2832"/>
              <a:ext cx="0" cy="84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675" name="Rectangle 2"/>
          <p:cNvSpPr>
            <a:spLocks noChangeArrowheads="1"/>
          </p:cNvSpPr>
          <p:nvPr/>
        </p:nvSpPr>
        <p:spPr bwMode="auto">
          <a:xfrm>
            <a:off x="1944688" y="4651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algn="r" rtl="1" eaLnBrk="1" hangingPunct="1"/>
            <a:r>
              <a:rPr lang="fa-IR" altLang="en-US" sz="3600" b="1">
                <a:solidFill>
                  <a:schemeClr val="tx2"/>
                </a:solidFill>
                <a:latin typeface="Tahoma" panose="020B0604030504040204" pitchFamily="34" charset="0"/>
                <a:cs typeface="B Zar" panose="00000400000000000000" pitchFamily="2" charset="-78"/>
              </a:rPr>
              <a:t>همگرایی ذرات در الگوریتم </a:t>
            </a:r>
            <a:r>
              <a:rPr lang="en-US" altLang="en-US" sz="3200" b="1">
                <a:solidFill>
                  <a:schemeClr val="tx2"/>
                </a:solidFill>
                <a:latin typeface="Tahoma" panose="020B0604030504040204" pitchFamily="34" charset="0"/>
                <a:cs typeface="B Zar" panose="00000400000000000000" pitchFamily="2" charset="-78"/>
              </a:rPr>
              <a:t>PSO</a:t>
            </a: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72707" name="Content Placeholder 2"/>
          <p:cNvSpPr>
            <a:spLocks noGrp="1"/>
          </p:cNvSpPr>
          <p:nvPr>
            <p:ph idx="1"/>
          </p:nvPr>
        </p:nvSpPr>
        <p:spPr>
          <a:xfrm>
            <a:off x="1285875" y="1285875"/>
            <a:ext cx="7648575" cy="5143500"/>
          </a:xfrm>
        </p:spPr>
        <p:txBody>
          <a:bodyPr/>
          <a:lstStyle/>
          <a:p>
            <a:pPr algn="just" rtl="1">
              <a:buFont typeface="Wingdings 3" panose="05040102010807070707" pitchFamily="18" charset="2"/>
              <a:buNone/>
            </a:pPr>
            <a:r>
              <a:rPr lang="fa-IR" sz="3500" b="1" smtClean="0">
                <a:latin typeface="Arial" panose="020B0604020202020204" pitchFamily="34" charset="0"/>
                <a:cs typeface="B Nazanin" panose="00000400000000000000" pitchFamily="2" charset="-78"/>
              </a:rPr>
              <a:t>الگوریتم جمعيت ذرات باینری</a:t>
            </a:r>
          </a:p>
          <a:p>
            <a:pPr algn="just" rtl="1">
              <a:buFont typeface="Wingdings 3" panose="05040102010807070707" pitchFamily="18" charset="2"/>
              <a:buNone/>
            </a:pPr>
            <a:endParaRPr lang="fa-IR" smtClean="0">
              <a:latin typeface="Arial" panose="020B0604020202020204" pitchFamily="34" charset="0"/>
            </a:endParaRP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   بسیاری از مسائل بهینه سازی ماهیت گسسته دارند از این رو نیاز به مدل باینری الگوریتم احساس می شود .</a:t>
            </a: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   در فضای گسسته ذرات جستجوگر در یک فضای صفر و یک حرکت می کنند. یک ابر مکعب را در نظر بگیرید که مختصات هر یک از گوشه های آن با صفر و یک مشخص می شود. هر کدام از گوشه های این ابر مکعب یک جواب مسئله است. برای جستجو لازم است اجرام بین گوشه ها حرکت کنند.</a:t>
            </a:r>
          </a:p>
          <a:p>
            <a:pPr algn="just" rtl="1">
              <a:buFont typeface="Wingdings 3" panose="05040102010807070707" pitchFamily="18" charset="2"/>
              <a:buNone/>
            </a:pPr>
            <a:endParaRPr lang="fa-IR" sz="2400" smtClean="0">
              <a:latin typeface="Arial" panose="020B0604020202020204" pitchFamily="34" charset="0"/>
              <a:cs typeface="B Nazanin" panose="00000400000000000000" pitchFamily="2" charset="-78"/>
            </a:endParaRP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الگوريتم و رابطه محاسبه حرکت مطابق نسخه حقيقی است. اما رابطه به روز رسانی موقعيت تغيير کرده است.</a:t>
            </a: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   </a:t>
            </a:r>
            <a:endParaRPr lang="en-US" sz="2000" smtClean="0">
              <a:latin typeface="Arial" panose="020B0604020202020204" pitchFamily="34" charset="0"/>
              <a:cs typeface="Arial" panose="020B0604020202020204" pitchFamily="34" charset="0"/>
            </a:endParaRPr>
          </a:p>
          <a:p>
            <a:pPr algn="just" rtl="1">
              <a:buFont typeface="Wingdings 3" panose="05040102010807070707" pitchFamily="18" charset="2"/>
              <a:buNone/>
            </a:pPr>
            <a:endParaRPr lang="fa-IR" sz="2000" smtClean="0">
              <a:latin typeface="Arial" panose="020B0604020202020204" pitchFamily="34" charset="0"/>
            </a:endParaRPr>
          </a:p>
          <a:p>
            <a:pPr algn="just" rtl="1">
              <a:buFont typeface="Wingdings 3" panose="05040102010807070707" pitchFamily="18" charset="2"/>
              <a:buNone/>
            </a:pPr>
            <a:endParaRPr lang="en-US" sz="2000" smtClean="0">
              <a:latin typeface="Arial" panose="020B0604020202020204" pitchFamily="34" charset="0"/>
              <a:cs typeface="Arial" panose="020B0604020202020204" pitchFamily="34" charset="0"/>
            </a:endParaRPr>
          </a:p>
          <a:p>
            <a:pPr algn="just" rtl="1">
              <a:buFont typeface="Wingdings 3" panose="05040102010807070707" pitchFamily="18" charset="2"/>
              <a:buNone/>
            </a:pPr>
            <a:endParaRPr lang="en-US" smtClean="0">
              <a:latin typeface="Arial" panose="020B0604020202020204" pitchFamily="34" charset="0"/>
              <a:cs typeface="Arial" panose="020B0604020202020204" pitchFamily="34" charset="0"/>
            </a:endParaRPr>
          </a:p>
        </p:txBody>
      </p:sp>
      <p:sp>
        <p:nvSpPr>
          <p:cNvPr id="727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ACF03488-8E24-45D5-9070-C0DCB1A6B8AA}" type="slidenum">
              <a:rPr kumimoji="0" lang="en-US" smtClean="0">
                <a:ea typeface="Microsoft JhengHei" panose="020B0604030504040204" pitchFamily="34" charset="-120"/>
              </a:rPr>
              <a:pPr/>
              <a:t>46</a:t>
            </a:fld>
            <a:endParaRPr kumimoji="0" lang="en-US" smtClean="0">
              <a:ea typeface="Microsoft JhengHei" panose="020B0604030504040204" pitchFamily="34" charset="-12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內容版面配置區 1"/>
          <p:cNvSpPr>
            <a:spLocks noGrp="1"/>
          </p:cNvSpPr>
          <p:nvPr>
            <p:ph idx="1"/>
          </p:nvPr>
        </p:nvSpPr>
        <p:spPr/>
        <p:txBody>
          <a:bodyPr/>
          <a:lstStyle/>
          <a:p>
            <a:pPr eaLnBrk="1" hangingPunct="1"/>
            <a:endParaRPr lang="zh-TW" altLang="en-US" smtClean="0"/>
          </a:p>
        </p:txBody>
      </p:sp>
      <p:sp>
        <p:nvSpPr>
          <p:cNvPr id="3" name="標題 2"/>
          <p:cNvSpPr>
            <a:spLocks noGrp="1"/>
          </p:cNvSpPr>
          <p:nvPr>
            <p:ph type="title"/>
          </p:nvPr>
        </p:nvSpPr>
        <p:spPr>
          <a:xfrm>
            <a:off x="457200" y="274638"/>
            <a:ext cx="2984401" cy="1143000"/>
          </a:xfrm>
        </p:spPr>
        <p:txBody>
          <a:bodyPr>
            <a:normAutofit fontScale="90000"/>
            <a:scene3d>
              <a:camera prst="orthographicFront"/>
              <a:lightRig rig="soft" dir="t"/>
            </a:scene3d>
          </a:bodyPr>
          <a:lstStyle/>
          <a:p>
            <a:pPr eaLnBrk="1" fontAlgn="auto" hangingPunct="1">
              <a:spcAft>
                <a:spcPts val="0"/>
              </a:spcAft>
              <a:defRPr/>
            </a:pPr>
            <a:r>
              <a:rPr lang="en-US" altLang="zh-TW" dirty="0" smtClean="0">
                <a:ea typeface="+mj-ea"/>
              </a:rPr>
              <a:t>BPSO flowchart</a:t>
            </a:r>
            <a:endParaRPr lang="zh-TW" altLang="en-US" dirty="0">
              <a:ea typeface="+mj-ea"/>
            </a:endParaRPr>
          </a:p>
        </p:txBody>
      </p:sp>
      <p:sp>
        <p:nvSpPr>
          <p:cNvPr id="4" name="Oval 3"/>
          <p:cNvSpPr/>
          <p:nvPr/>
        </p:nvSpPr>
        <p:spPr>
          <a:xfrm>
            <a:off x="4176713" y="115888"/>
            <a:ext cx="790575" cy="3603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start</a:t>
            </a:r>
          </a:p>
        </p:txBody>
      </p:sp>
      <p:sp>
        <p:nvSpPr>
          <p:cNvPr id="5" name="Rounded Rectangle 4"/>
          <p:cNvSpPr/>
          <p:nvPr/>
        </p:nvSpPr>
        <p:spPr>
          <a:xfrm>
            <a:off x="3419475" y="620713"/>
            <a:ext cx="2376488"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Parameter setting</a:t>
            </a:r>
          </a:p>
        </p:txBody>
      </p:sp>
      <p:sp>
        <p:nvSpPr>
          <p:cNvPr id="11" name="Rounded Rectangle 10"/>
          <p:cNvSpPr/>
          <p:nvPr/>
        </p:nvSpPr>
        <p:spPr>
          <a:xfrm>
            <a:off x="3276600" y="1268413"/>
            <a:ext cx="2735263" cy="576262"/>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Population initialization</a:t>
            </a:r>
          </a:p>
        </p:txBody>
      </p:sp>
      <p:sp>
        <p:nvSpPr>
          <p:cNvPr id="12" name="Rounded Rectangle 11"/>
          <p:cNvSpPr/>
          <p:nvPr/>
        </p:nvSpPr>
        <p:spPr>
          <a:xfrm>
            <a:off x="3635375" y="2636838"/>
            <a:ext cx="1873250" cy="504825"/>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Evaluation</a:t>
            </a:r>
          </a:p>
        </p:txBody>
      </p:sp>
      <p:sp>
        <p:nvSpPr>
          <p:cNvPr id="13" name="Rounded Rectangle 12"/>
          <p:cNvSpPr/>
          <p:nvPr/>
        </p:nvSpPr>
        <p:spPr>
          <a:xfrm>
            <a:off x="2828925" y="3213100"/>
            <a:ext cx="3529013" cy="503238"/>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Updating </a:t>
            </a:r>
            <a:r>
              <a:rPr lang="en-US" sz="1600" dirty="0" err="1"/>
              <a:t>Pbesti</a:t>
            </a:r>
            <a:r>
              <a:rPr lang="en-US" sz="1600" dirty="0"/>
              <a:t> and </a:t>
            </a:r>
            <a:r>
              <a:rPr lang="en-US" sz="1600" dirty="0" err="1"/>
              <a:t>Gbest</a:t>
            </a:r>
            <a:endParaRPr lang="en-US" sz="1600" dirty="0"/>
          </a:p>
        </p:txBody>
      </p:sp>
      <p:sp>
        <p:nvSpPr>
          <p:cNvPr id="14" name="Rounded Rectangle 13"/>
          <p:cNvSpPr/>
          <p:nvPr/>
        </p:nvSpPr>
        <p:spPr>
          <a:xfrm>
            <a:off x="2640013" y="3860800"/>
            <a:ext cx="3863975"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Velocity calculation for each particle</a:t>
            </a:r>
          </a:p>
        </p:txBody>
      </p:sp>
      <p:sp>
        <p:nvSpPr>
          <p:cNvPr id="15" name="Rounded Rectangle 14"/>
          <p:cNvSpPr/>
          <p:nvPr/>
        </p:nvSpPr>
        <p:spPr>
          <a:xfrm>
            <a:off x="2654300" y="4652963"/>
            <a:ext cx="3862388" cy="647700"/>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solidFill>
                  <a:schemeClr val="accent2"/>
                </a:solidFill>
              </a:rPr>
              <a:t>Updating</a:t>
            </a:r>
            <a:r>
              <a:rPr lang="en-US" sz="1600" dirty="0"/>
              <a:t> </a:t>
            </a:r>
            <a:r>
              <a:rPr lang="en-US" sz="1600" dirty="0">
                <a:solidFill>
                  <a:schemeClr val="accent2"/>
                </a:solidFill>
              </a:rPr>
              <a:t>position</a:t>
            </a:r>
            <a:r>
              <a:rPr lang="en-US" sz="1600" dirty="0"/>
              <a:t> of each particle</a:t>
            </a:r>
          </a:p>
        </p:txBody>
      </p:sp>
      <p:sp>
        <p:nvSpPr>
          <p:cNvPr id="9" name="Diamond 8"/>
          <p:cNvSpPr/>
          <p:nvPr/>
        </p:nvSpPr>
        <p:spPr>
          <a:xfrm>
            <a:off x="3635375" y="5445125"/>
            <a:ext cx="1873250" cy="1152525"/>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Stopping criteria?</a:t>
            </a:r>
          </a:p>
        </p:txBody>
      </p:sp>
      <p:cxnSp>
        <p:nvCxnSpPr>
          <p:cNvPr id="16" name="Straight Arrow Connector 15"/>
          <p:cNvCxnSpPr>
            <a:stCxn id="5" idx="2"/>
          </p:cNvCxnSpPr>
          <p:nvPr/>
        </p:nvCxnSpPr>
        <p:spPr>
          <a:xfrm>
            <a:off x="4608513" y="1125538"/>
            <a:ext cx="0" cy="14287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1" name="Straight Arrow Connector 20"/>
          <p:cNvCxnSpPr/>
          <p:nvPr/>
        </p:nvCxnSpPr>
        <p:spPr>
          <a:xfrm>
            <a:off x="4608513" y="1844675"/>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2" name="Straight Arrow Connector 21"/>
          <p:cNvCxnSpPr/>
          <p:nvPr/>
        </p:nvCxnSpPr>
        <p:spPr>
          <a:xfrm>
            <a:off x="4572000" y="3068638"/>
            <a:ext cx="0" cy="144462"/>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3" name="Straight Arrow Connector 22"/>
          <p:cNvCxnSpPr/>
          <p:nvPr/>
        </p:nvCxnSpPr>
        <p:spPr>
          <a:xfrm>
            <a:off x="4575175" y="3644900"/>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5" name="Straight Arrow Connector 24"/>
          <p:cNvCxnSpPr>
            <a:endCxn id="15" idx="0"/>
          </p:cNvCxnSpPr>
          <p:nvPr/>
        </p:nvCxnSpPr>
        <p:spPr>
          <a:xfrm>
            <a:off x="4572000" y="4437063"/>
            <a:ext cx="12700" cy="21590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6" name="Straight Arrow Connector 25"/>
          <p:cNvCxnSpPr/>
          <p:nvPr/>
        </p:nvCxnSpPr>
        <p:spPr>
          <a:xfrm>
            <a:off x="4586288" y="5300663"/>
            <a:ext cx="0" cy="144462"/>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7" name="Straight Arrow Connector 26"/>
          <p:cNvCxnSpPr/>
          <p:nvPr/>
        </p:nvCxnSpPr>
        <p:spPr>
          <a:xfrm>
            <a:off x="1403350" y="2241550"/>
            <a:ext cx="2305050"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9" name="Straight Connector 28"/>
          <p:cNvCxnSpPr>
            <a:stCxn id="9" idx="1"/>
          </p:cNvCxnSpPr>
          <p:nvPr/>
        </p:nvCxnSpPr>
        <p:spPr>
          <a:xfrm flipH="1">
            <a:off x="1403350" y="6021388"/>
            <a:ext cx="2232025"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31" name="Straight Connector 30"/>
          <p:cNvCxnSpPr/>
          <p:nvPr/>
        </p:nvCxnSpPr>
        <p:spPr>
          <a:xfrm flipV="1">
            <a:off x="1403350" y="2241550"/>
            <a:ext cx="0" cy="3779838"/>
          </a:xfrm>
          <a:prstGeom prst="line">
            <a:avLst/>
          </a:prstGeom>
        </p:spPr>
        <p:style>
          <a:lnRef idx="2">
            <a:schemeClr val="accent6"/>
          </a:lnRef>
          <a:fillRef idx="0">
            <a:schemeClr val="accent6"/>
          </a:fillRef>
          <a:effectRef idx="1">
            <a:schemeClr val="accent6"/>
          </a:effectRef>
          <a:fontRef idx="minor">
            <a:schemeClr val="tx1"/>
          </a:fontRef>
        </p:style>
      </p:cxnSp>
      <p:cxnSp>
        <p:nvCxnSpPr>
          <p:cNvPr id="34" name="Straight Arrow Connector 33"/>
          <p:cNvCxnSpPr/>
          <p:nvPr/>
        </p:nvCxnSpPr>
        <p:spPr>
          <a:xfrm>
            <a:off x="4572000" y="476250"/>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35" name="Oval 34"/>
          <p:cNvSpPr/>
          <p:nvPr/>
        </p:nvSpPr>
        <p:spPr>
          <a:xfrm>
            <a:off x="5962650" y="5842000"/>
            <a:ext cx="1057275" cy="3587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output</a:t>
            </a:r>
          </a:p>
        </p:txBody>
      </p:sp>
      <p:cxnSp>
        <p:nvCxnSpPr>
          <p:cNvPr id="37" name="Straight Arrow Connector 36"/>
          <p:cNvCxnSpPr>
            <a:endCxn id="35" idx="2"/>
          </p:cNvCxnSpPr>
          <p:nvPr/>
        </p:nvCxnSpPr>
        <p:spPr>
          <a:xfrm>
            <a:off x="5508625" y="6021388"/>
            <a:ext cx="454025" cy="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43" name="Rounded Rectangle 42"/>
          <p:cNvSpPr/>
          <p:nvPr/>
        </p:nvSpPr>
        <p:spPr>
          <a:xfrm>
            <a:off x="3657600" y="1989138"/>
            <a:ext cx="1871663" cy="503237"/>
          </a:xfrm>
          <a:prstGeom prst="roundRect">
            <a:avLst/>
          </a:prstGeom>
          <a:noFill/>
          <a:ln w="25400">
            <a:solidFill>
              <a:schemeClr val="accent4"/>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600" dirty="0"/>
              <a:t>Decoding</a:t>
            </a:r>
          </a:p>
        </p:txBody>
      </p:sp>
      <p:cxnSp>
        <p:nvCxnSpPr>
          <p:cNvPr id="44" name="Straight Arrow Connector 43"/>
          <p:cNvCxnSpPr/>
          <p:nvPr/>
        </p:nvCxnSpPr>
        <p:spPr>
          <a:xfrm>
            <a:off x="4572000" y="2492375"/>
            <a:ext cx="0" cy="14446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1"/>
          <p:cNvSpPr>
            <a:spLocks noGrp="1"/>
          </p:cNvSpPr>
          <p:nvPr>
            <p:ph idx="1"/>
          </p:nvPr>
        </p:nvSpPr>
        <p:spPr/>
        <p:txBody>
          <a:bodyPr/>
          <a:lstStyle/>
          <a:p>
            <a:pPr algn="r" rtl="1"/>
            <a:r>
              <a:rPr lang="fa-IR" smtClean="0">
                <a:cs typeface="B Nazanin" panose="00000400000000000000" pitchFamily="2" charset="-78"/>
              </a:rPr>
              <a:t>هر ذره يک بردار </a:t>
            </a:r>
            <a:r>
              <a:rPr lang="en-US" smtClean="0">
                <a:cs typeface="B Nazanin" panose="00000400000000000000" pitchFamily="2" charset="-78"/>
              </a:rPr>
              <a:t>L</a:t>
            </a:r>
            <a:r>
              <a:rPr lang="fa-IR" smtClean="0">
                <a:cs typeface="B Nazanin" panose="00000400000000000000" pitchFamily="2" charset="-78"/>
              </a:rPr>
              <a:t>  بیتی است. با مقادير 0 و 1</a:t>
            </a:r>
          </a:p>
          <a:p>
            <a:pPr algn="r" rtl="1"/>
            <a:endParaRPr lang="fa-IR" smtClean="0">
              <a:cs typeface="B Nazanin" panose="00000400000000000000" pitchFamily="2" charset="-78"/>
            </a:endParaRPr>
          </a:p>
          <a:p>
            <a:pPr algn="r" rtl="1"/>
            <a:endParaRPr lang="fa-IR" smtClean="0">
              <a:cs typeface="B Nazanin" panose="00000400000000000000" pitchFamily="2" charset="-78"/>
            </a:endParaRPr>
          </a:p>
          <a:p>
            <a:pPr algn="r" rtl="1"/>
            <a:endParaRPr lang="fa-IR" smtClean="0">
              <a:cs typeface="B Nazanin" panose="00000400000000000000" pitchFamily="2" charset="-78"/>
            </a:endParaRPr>
          </a:p>
          <a:p>
            <a:pPr algn="r" rtl="1"/>
            <a:endParaRPr lang="fa-IR" smtClean="0">
              <a:cs typeface="B Nazanin" panose="00000400000000000000" pitchFamily="2" charset="-78"/>
            </a:endParaRPr>
          </a:p>
          <a:p>
            <a:pPr algn="r" rtl="1"/>
            <a:r>
              <a:rPr lang="fa-IR" smtClean="0">
                <a:cs typeface="B Nazanin" panose="00000400000000000000" pitchFamily="2" charset="-78"/>
              </a:rPr>
              <a:t>هر ذره يک بردار سرعت </a:t>
            </a:r>
            <a:r>
              <a:rPr lang="en-US" smtClean="0">
                <a:cs typeface="B Nazanin" panose="00000400000000000000" pitchFamily="2" charset="-78"/>
              </a:rPr>
              <a:t>L</a:t>
            </a:r>
            <a:r>
              <a:rPr lang="fa-IR" smtClean="0">
                <a:cs typeface="B Nazanin" panose="00000400000000000000" pitchFamily="2" charset="-78"/>
              </a:rPr>
              <a:t> بعدی دارد. با مقادير حقيقی</a:t>
            </a:r>
            <a:endParaRPr lang="en-US" smtClean="0">
              <a:cs typeface="B Nazanin" panose="00000400000000000000" pitchFamily="2" charset="-78"/>
            </a:endParaRPr>
          </a:p>
          <a:p>
            <a:pPr algn="r" rtl="1"/>
            <a:endParaRPr lang="en-US" smtClean="0">
              <a:cs typeface="B Nazanin" panose="00000400000000000000" pitchFamily="2" charset="-78"/>
            </a:endParaRPr>
          </a:p>
        </p:txBody>
      </p:sp>
      <p:sp>
        <p:nvSpPr>
          <p:cNvPr id="3" name="Title 2"/>
          <p:cNvSpPr>
            <a:spLocks noGrp="1"/>
          </p:cNvSpPr>
          <p:nvPr>
            <p:ph type="title"/>
          </p:nvPr>
        </p:nvSpPr>
        <p:spPr/>
        <p:txBody>
          <a:bodyPr/>
          <a:lstStyle/>
          <a:p>
            <a:pPr>
              <a:defRPr/>
            </a:pPr>
            <a:r>
              <a:rPr lang="en-US" dirty="0" smtClean="0">
                <a:ea typeface="+mj-ea"/>
              </a:rPr>
              <a:t>Population in BPSO</a:t>
            </a:r>
            <a:endParaRPr lang="en-US" dirty="0">
              <a:ea typeface="+mj-ea"/>
            </a:endParaRPr>
          </a:p>
        </p:txBody>
      </p:sp>
      <p:sp>
        <p:nvSpPr>
          <p:cNvPr id="4" name="Rectangle 3"/>
          <p:cNvSpPr>
            <a:spLocks noRot="1" noChangeAspect="1" noMove="1" noResize="1" noEditPoints="1" noAdjustHandles="1" noChangeArrowheads="1" noChangeShapeType="1" noTextEdit="1"/>
          </p:cNvSpPr>
          <p:nvPr/>
        </p:nvSpPr>
        <p:spPr>
          <a:xfrm>
            <a:off x="1115616" y="2204864"/>
            <a:ext cx="3185744" cy="1681871"/>
          </a:xfrm>
          <a:prstGeom prst="rect">
            <a:avLst/>
          </a:prstGeom>
          <a:blipFill rotWithShape="0">
            <a:blip r:embed="rId2"/>
            <a:stretch>
              <a:fillRect/>
            </a:stretch>
          </a:blipFill>
        </p:spPr>
        <p:txBody>
          <a:bodyPr/>
          <a:lstStyle/>
          <a:p>
            <a:pPr>
              <a:defRPr/>
            </a:pPr>
            <a:r>
              <a:rPr lang="en-US">
                <a:noFill/>
                <a:ea typeface="新細明體" pitchFamily="18" charset="-120"/>
              </a:rPr>
              <a:t> </a:t>
            </a:r>
          </a:p>
        </p:txBody>
      </p:sp>
      <p:sp>
        <p:nvSpPr>
          <p:cNvPr id="5" name="Rectangle 4"/>
          <p:cNvSpPr>
            <a:spLocks noRot="1" noChangeAspect="1" noMove="1" noResize="1" noEditPoints="1" noAdjustHandles="1" noChangeArrowheads="1" noChangeShapeType="1" noTextEdit="1"/>
          </p:cNvSpPr>
          <p:nvPr/>
        </p:nvSpPr>
        <p:spPr>
          <a:xfrm>
            <a:off x="1102879" y="4412747"/>
            <a:ext cx="3022046" cy="1682320"/>
          </a:xfrm>
          <a:prstGeom prst="rect">
            <a:avLst/>
          </a:prstGeom>
          <a:blipFill rotWithShape="0">
            <a:blip r:embed="rId3"/>
            <a:stretch>
              <a:fillRect l="-1815"/>
            </a:stretch>
          </a:blipFill>
        </p:spPr>
        <p:txBody>
          <a:bodyPr/>
          <a:lstStyle/>
          <a:p>
            <a:pPr>
              <a:defRPr/>
            </a:pPr>
            <a:r>
              <a:rPr lang="en-US">
                <a:noFill/>
                <a:ea typeface="新細明體" pitchFamily="18" charset="-120"/>
              </a:rPr>
              <a:t> </a:t>
            </a:r>
          </a:p>
        </p:txBody>
      </p:sp>
      <p:sp>
        <p:nvSpPr>
          <p:cNvPr id="6" name="Rectangle 5"/>
          <p:cNvSpPr>
            <a:spLocks noRot="1" noChangeAspect="1" noMove="1" noResize="1" noEditPoints="1" noAdjustHandles="1" noChangeArrowheads="1" noChangeShapeType="1" noTextEdit="1"/>
          </p:cNvSpPr>
          <p:nvPr/>
        </p:nvSpPr>
        <p:spPr>
          <a:xfrm>
            <a:off x="4572000" y="2179034"/>
            <a:ext cx="3139321" cy="1567545"/>
          </a:xfrm>
          <a:prstGeom prst="rect">
            <a:avLst/>
          </a:prstGeom>
          <a:blipFill rotWithShape="0">
            <a:blip r:embed="rId4"/>
            <a:stretch>
              <a:fillRect/>
            </a:stretch>
          </a:blipFill>
        </p:spPr>
        <p:txBody>
          <a:bodyPr/>
          <a:lstStyle/>
          <a:p>
            <a:pPr>
              <a:defRPr/>
            </a:pPr>
            <a:r>
              <a:rPr lang="en-US">
                <a:noFill/>
                <a:ea typeface="新細明體" pitchFamily="18" charset="-120"/>
              </a:rPr>
              <a:t> </a:t>
            </a:r>
          </a:p>
        </p:txBody>
      </p:sp>
      <p:sp>
        <p:nvSpPr>
          <p:cNvPr id="2" name="TextBox 1"/>
          <p:cNvSpPr txBox="1">
            <a:spLocks noRot="1" noChangeAspect="1" noMove="1" noResize="1" noEditPoints="1" noAdjustHandles="1" noChangeArrowheads="1" noChangeShapeType="1" noTextEdit="1"/>
          </p:cNvSpPr>
          <p:nvPr/>
        </p:nvSpPr>
        <p:spPr>
          <a:xfrm>
            <a:off x="4572000" y="4738340"/>
            <a:ext cx="1975604" cy="736355"/>
          </a:xfrm>
          <a:prstGeom prst="rect">
            <a:avLst/>
          </a:prstGeom>
          <a:blipFill rotWithShape="0">
            <a:blip r:embed="rId5"/>
            <a:stretch>
              <a:fillRect/>
            </a:stretch>
          </a:blipFill>
        </p:spPr>
        <p:txBody>
          <a:bodyPr/>
          <a:lstStyle/>
          <a:p>
            <a:r>
              <a:rPr lang="en-US">
                <a:noFill/>
              </a:rPr>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75779" name="Content Placeholder 2"/>
          <p:cNvSpPr>
            <a:spLocks noGrp="1"/>
          </p:cNvSpPr>
          <p:nvPr>
            <p:ph idx="1"/>
          </p:nvPr>
        </p:nvSpPr>
        <p:spPr>
          <a:xfrm>
            <a:off x="1143000" y="1143000"/>
            <a:ext cx="7791450" cy="3357563"/>
          </a:xfrm>
        </p:spPr>
        <p:txBody>
          <a:bodyPr/>
          <a:lstStyle/>
          <a:p>
            <a:pPr algn="just" rtl="1">
              <a:buFont typeface="Wingdings 3" panose="05040102010807070707" pitchFamily="18" charset="2"/>
              <a:buNone/>
            </a:pPr>
            <a:endParaRPr lang="fa-IR" smtClean="0">
              <a:latin typeface="Arial" panose="020B0604020202020204" pitchFamily="34" charset="0"/>
            </a:endParaRP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   حرکت ذره در هر بعد به معنای تغییر مقدار آن از صفر به یک و بالعکس خواهد بود. در این روش اینگونه عمل می کنیم که سرعت ذره در هر بعد بصورت یک تابع احتمال در نظر گرفته می شود و بر مبنای آن، ذره با یک احتمال در آن بعد تغییر موقعیت می دهد، در واقع در نسخه باینری </a:t>
            </a:r>
            <a:r>
              <a:rPr lang="en-US" sz="2400" smtClean="0">
                <a:latin typeface="Arial" panose="020B0604020202020204" pitchFamily="34" charset="0"/>
                <a:cs typeface="B Nazanin" panose="00000400000000000000" pitchFamily="2" charset="-78"/>
              </a:rPr>
              <a:t> </a:t>
            </a:r>
            <a:r>
              <a:rPr lang="fa-IR" sz="2400" smtClean="0">
                <a:latin typeface="Arial" panose="020B0604020202020204" pitchFamily="34" charset="0"/>
                <a:cs typeface="B Nazanin" panose="00000400000000000000" pitchFamily="2" charset="-78"/>
              </a:rPr>
              <a:t>  به جای آنکه بیانگر جابجایی ذره باشد، احتمال صفر یا</a:t>
            </a:r>
            <a:r>
              <a:rPr lang="en-US" sz="2400" smtClean="0">
                <a:latin typeface="Arial" panose="020B0604020202020204" pitchFamily="34" charset="0"/>
                <a:cs typeface="B Nazanin" panose="00000400000000000000" pitchFamily="2" charset="-78"/>
              </a:rPr>
              <a:t> </a:t>
            </a:r>
            <a:r>
              <a:rPr lang="fa-IR" sz="2400" smtClean="0">
                <a:latin typeface="Arial" panose="020B0604020202020204" pitchFamily="34" charset="0"/>
                <a:cs typeface="B Nazanin" panose="00000400000000000000" pitchFamily="2" charset="-78"/>
              </a:rPr>
              <a:t>یک بودن </a:t>
            </a:r>
            <a:r>
              <a:rPr lang="en-US" sz="2400" smtClean="0">
                <a:latin typeface="Arial" panose="020B0604020202020204" pitchFamily="34" charset="0"/>
                <a:cs typeface="B Nazanin" panose="00000400000000000000" pitchFamily="2" charset="-78"/>
              </a:rPr>
              <a:t>  </a:t>
            </a:r>
            <a:r>
              <a:rPr lang="fa-IR" sz="2400" smtClean="0">
                <a:latin typeface="Arial" panose="020B0604020202020204" pitchFamily="34" charset="0"/>
                <a:cs typeface="B Nazanin" panose="00000400000000000000" pitchFamily="2" charset="-78"/>
              </a:rPr>
              <a:t> را نشان می دهد.</a:t>
            </a:r>
            <a:endParaRPr lang="en-US" sz="2400" smtClean="0">
              <a:latin typeface="Arial" panose="020B0604020202020204" pitchFamily="34" charset="0"/>
              <a:cs typeface="B Nazanin" panose="00000400000000000000" pitchFamily="2" charset="-78"/>
            </a:endParaRPr>
          </a:p>
          <a:p>
            <a:pPr algn="just" rtl="1">
              <a:buFont typeface="Wingdings 3" panose="05040102010807070707" pitchFamily="18" charset="2"/>
              <a:buNone/>
            </a:pPr>
            <a:endParaRPr lang="en-US" smtClean="0">
              <a:latin typeface="Arial" panose="020B0604020202020204" pitchFamily="34" charset="0"/>
              <a:cs typeface="Arial" panose="020B0604020202020204" pitchFamily="34" charset="0"/>
            </a:endParaRPr>
          </a:p>
        </p:txBody>
      </p:sp>
      <p:sp>
        <p:nvSpPr>
          <p:cNvPr id="7578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C24C1D6F-9482-49DF-84EB-AB7A65071BD8}" type="slidenum">
              <a:rPr kumimoji="0" lang="en-US" smtClean="0">
                <a:ea typeface="Microsoft JhengHei" panose="020B0604030504040204" pitchFamily="34" charset="-120"/>
              </a:rPr>
              <a:pPr/>
              <a:t>49</a:t>
            </a:fld>
            <a:endParaRPr kumimoji="0" lang="en-US" smtClean="0">
              <a:ea typeface="Microsoft JhengHei" panose="020B0604030504040204" pitchFamily="34" charset="-120"/>
            </a:endParaRPr>
          </a:p>
        </p:txBody>
      </p:sp>
      <p:pic>
        <p:nvPicPr>
          <p:cNvPr id="7578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3375" y="3286125"/>
            <a:ext cx="23812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2928938"/>
            <a:ext cx="3333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endParaRPr kumimoji="0" lang="en-GB" smtClean="0">
              <a:ea typeface="Microsoft JhengHei" panose="020B0604030504040204" pitchFamily="34" charset="-120"/>
            </a:endParaRPr>
          </a:p>
        </p:txBody>
      </p:sp>
      <p:sp>
        <p:nvSpPr>
          <p:cNvPr id="15363"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endParaRPr kumimoji="0" lang="en-GB" smtClean="0">
              <a:ea typeface="Microsoft JhengHei" panose="020B0604030504040204" pitchFamily="34" charset="-120"/>
            </a:endParaRPr>
          </a:p>
        </p:txBody>
      </p:sp>
      <p:sp>
        <p:nvSpPr>
          <p:cNvPr id="110594" name="Rectangle 1026"/>
          <p:cNvSpPr>
            <a:spLocks noGrp="1" noChangeArrowheads="1"/>
          </p:cNvSpPr>
          <p:nvPr>
            <p:ph type="title"/>
          </p:nvPr>
        </p:nvSpPr>
        <p:spPr/>
        <p:txBody>
          <a:bodyPr/>
          <a:lstStyle/>
          <a:p>
            <a:pPr eaLnBrk="1" hangingPunct="1">
              <a:defRPr/>
            </a:pPr>
            <a:r>
              <a:rPr lang="en-GB" dirty="0">
                <a:ea typeface="+mj-ea"/>
              </a:rPr>
              <a:t>The “inventors” </a:t>
            </a:r>
          </a:p>
        </p:txBody>
      </p:sp>
      <p:grpSp>
        <p:nvGrpSpPr>
          <p:cNvPr id="15365" name="Group 1032"/>
          <p:cNvGrpSpPr>
            <a:grpSpLocks/>
          </p:cNvGrpSpPr>
          <p:nvPr/>
        </p:nvGrpSpPr>
        <p:grpSpPr bwMode="auto">
          <a:xfrm>
            <a:off x="5486400" y="4267200"/>
            <a:ext cx="3276600" cy="1828800"/>
            <a:chOff x="3456" y="2688"/>
            <a:chExt cx="2064" cy="1152"/>
          </a:xfrm>
        </p:grpSpPr>
        <p:sp>
          <p:nvSpPr>
            <p:cNvPr id="15368" name="Text Box 1028"/>
            <p:cNvSpPr txBox="1">
              <a:spLocks noChangeArrowheads="1"/>
            </p:cNvSpPr>
            <p:nvPr/>
          </p:nvSpPr>
          <p:spPr bwMode="auto">
            <a:xfrm>
              <a:off x="4176" y="2688"/>
              <a:ext cx="1344"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spcBef>
                  <a:spcPct val="50000"/>
                </a:spcBef>
              </a:pPr>
              <a:r>
                <a:rPr lang="fr-FR" altLang="fr-FR">
                  <a:latin typeface="Times" panose="02020603050405020304" pitchFamily="18" charset="0"/>
                </a:rPr>
                <a:t>James Kennedy</a:t>
              </a:r>
              <a:endParaRPr lang="fr-FR" altLang="fr-FR" sz="2400">
                <a:latin typeface="Times" panose="02020603050405020304" pitchFamily="18" charset="0"/>
              </a:endParaRPr>
            </a:p>
          </p:txBody>
        </p:sp>
        <p:sp>
          <p:nvSpPr>
            <p:cNvPr id="15369" name="Rectangle 1029"/>
            <p:cNvSpPr>
              <a:spLocks noChangeArrowheads="1"/>
            </p:cNvSpPr>
            <p:nvPr/>
          </p:nvSpPr>
          <p:spPr bwMode="auto">
            <a:xfrm>
              <a:off x="3456" y="3552"/>
              <a:ext cx="19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fr-FR" altLang="fr-FR" sz="2400">
                  <a:solidFill>
                    <a:srgbClr val="000000"/>
                  </a:solidFill>
                  <a:latin typeface="Times New Roman" panose="02020603050405020304" pitchFamily="18" charset="0"/>
                </a:rPr>
                <a:t>Kennedy_Jim@bls.gov</a:t>
              </a:r>
              <a:endParaRPr lang="fr-FR" altLang="fr-FR" sz="1200">
                <a:solidFill>
                  <a:srgbClr val="000000"/>
                </a:solidFill>
                <a:latin typeface="Geneva" charset="0"/>
              </a:endParaRPr>
            </a:p>
          </p:txBody>
        </p:sp>
      </p:grpSp>
      <p:pic>
        <p:nvPicPr>
          <p:cNvPr id="1536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568450"/>
            <a:ext cx="40386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2"/>
          <p:cNvSpPr>
            <a:spLocks noChangeArrowheads="1"/>
          </p:cNvSpPr>
          <p:nvPr/>
        </p:nvSpPr>
        <p:spPr bwMode="auto">
          <a:xfrm>
            <a:off x="5067300" y="1387475"/>
            <a:ext cx="3968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r>
              <a:rPr lang="en-US">
                <a:latin typeface="Times New Roman" panose="02020603050405020304" pitchFamily="18" charset="0"/>
                <a:cs typeface="Times New Roman" panose="02020603050405020304" pitchFamily="18" charset="0"/>
              </a:rPr>
              <a:t>J. Kennedy, R.C. Eberhart, Particle swarm optimization, Proceedings of IEEE International Conference on Neural Networks 4, 1995.</a:t>
            </a:r>
            <a:endParaRPr lang="en-US"/>
          </a:p>
        </p:txBody>
      </p:sp>
    </p:spTree>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hangingPunct="1">
              <a:defRPr/>
            </a:pPr>
            <a:r>
              <a:rPr lang="en-US" dirty="0" smtClean="0">
                <a:ea typeface="+mj-ea"/>
              </a:rPr>
              <a:t>Update </a:t>
            </a:r>
            <a:r>
              <a:rPr lang="en-US" dirty="0" err="1" smtClean="0">
                <a:ea typeface="+mj-ea"/>
              </a:rPr>
              <a:t>Gbest,Pbest</a:t>
            </a:r>
            <a:endParaRPr lang="en-US" dirty="0">
              <a:ea typeface="+mj-ea"/>
            </a:endParaRPr>
          </a:p>
        </p:txBody>
      </p:sp>
      <p:sp>
        <p:nvSpPr>
          <p:cNvPr id="76803" name="Content Placeholder 1"/>
          <p:cNvSpPr>
            <a:spLocks noGrp="1"/>
          </p:cNvSpPr>
          <p:nvPr>
            <p:ph idx="1"/>
          </p:nvPr>
        </p:nvSpPr>
        <p:spPr/>
        <p:txBody>
          <a:bodyPr/>
          <a:lstStyle/>
          <a:p>
            <a:pPr algn="r" rtl="1"/>
            <a:r>
              <a:rPr lang="fa-IR" smtClean="0">
                <a:cs typeface="B Nazanin" panose="00000400000000000000" pitchFamily="2" charset="-78"/>
              </a:rPr>
              <a:t>به روز رسانی:</a:t>
            </a:r>
          </a:p>
          <a:p>
            <a:pPr algn="r" rtl="1"/>
            <a:r>
              <a:rPr lang="fa-IR" smtClean="0">
                <a:cs typeface="B Nazanin" panose="00000400000000000000" pitchFamily="2" charset="-78"/>
              </a:rPr>
              <a:t>بهترين موقعيتی که جمعيت تا لحظه </a:t>
            </a:r>
            <a:r>
              <a:rPr lang="en-US" smtClean="0">
                <a:cs typeface="B Nazanin" panose="00000400000000000000" pitchFamily="2" charset="-78"/>
              </a:rPr>
              <a:t>t</a:t>
            </a:r>
            <a:r>
              <a:rPr lang="fa-IR" smtClean="0">
                <a:cs typeface="B Nazanin" panose="00000400000000000000" pitchFamily="2" charset="-78"/>
              </a:rPr>
              <a:t> به آن رسیده است. </a:t>
            </a:r>
            <a:r>
              <a:rPr lang="en-US" smtClean="0">
                <a:cs typeface="B Nazanin" panose="00000400000000000000" pitchFamily="2" charset="-78"/>
              </a:rPr>
              <a:t>Gbest(t)</a:t>
            </a:r>
            <a:endParaRPr lang="fa-IR" smtClean="0">
              <a:cs typeface="B Nazanin" panose="00000400000000000000" pitchFamily="2" charset="-78"/>
            </a:endParaRPr>
          </a:p>
          <a:p>
            <a:pPr algn="r" rtl="1"/>
            <a:r>
              <a:rPr lang="fa-IR" smtClean="0">
                <a:cs typeface="B Nazanin" panose="00000400000000000000" pitchFamily="2" charset="-78"/>
              </a:rPr>
              <a:t>بهترين موقعيتی که ذره </a:t>
            </a:r>
            <a:r>
              <a:rPr lang="en-US" smtClean="0">
                <a:cs typeface="B Nazanin" panose="00000400000000000000" pitchFamily="2" charset="-78"/>
              </a:rPr>
              <a:t>i</a:t>
            </a:r>
            <a:r>
              <a:rPr lang="fa-IR" smtClean="0">
                <a:cs typeface="B Nazanin" panose="00000400000000000000" pitchFamily="2" charset="-78"/>
              </a:rPr>
              <a:t> تا لحظه </a:t>
            </a:r>
            <a:r>
              <a:rPr lang="en-US" smtClean="0">
                <a:cs typeface="B Nazanin" panose="00000400000000000000" pitchFamily="2" charset="-78"/>
              </a:rPr>
              <a:t>t</a:t>
            </a:r>
            <a:r>
              <a:rPr lang="fa-IR" smtClean="0">
                <a:cs typeface="B Nazanin" panose="00000400000000000000" pitchFamily="2" charset="-78"/>
              </a:rPr>
              <a:t> به آن رسيده است. </a:t>
            </a:r>
            <a:r>
              <a:rPr lang="en-US" smtClean="0">
                <a:cs typeface="B Nazanin" panose="00000400000000000000" pitchFamily="2" charset="-78"/>
              </a:rPr>
              <a:t>Pbest</a:t>
            </a:r>
            <a:r>
              <a:rPr lang="en-US" sz="1800" smtClean="0">
                <a:cs typeface="B Nazanin" panose="00000400000000000000" pitchFamily="2" charset="-78"/>
              </a:rPr>
              <a:t>i</a:t>
            </a:r>
            <a:r>
              <a:rPr lang="en-US" smtClean="0">
                <a:cs typeface="B Nazanin" panose="00000400000000000000" pitchFamily="2" charset="-78"/>
              </a:rPr>
              <a:t>(t)</a:t>
            </a:r>
          </a:p>
        </p:txBody>
      </p:sp>
      <p:sp>
        <p:nvSpPr>
          <p:cNvPr id="4" name="TextBox 3"/>
          <p:cNvSpPr txBox="1">
            <a:spLocks noRot="1" noChangeAspect="1" noMove="1" noResize="1" noEditPoints="1" noAdjustHandles="1" noChangeArrowheads="1" noChangeShapeType="1" noTextEdit="1"/>
          </p:cNvSpPr>
          <p:nvPr/>
        </p:nvSpPr>
        <p:spPr>
          <a:xfrm>
            <a:off x="1475656" y="3605619"/>
            <a:ext cx="2650726" cy="276999"/>
          </a:xfrm>
          <a:prstGeom prst="rect">
            <a:avLst/>
          </a:prstGeom>
          <a:blipFill rotWithShape="0">
            <a:blip r:embed="rId2"/>
            <a:stretch>
              <a:fillRect l="-1379" t="-8696" r="-2759" b="-32609"/>
            </a:stretch>
          </a:blipFill>
        </p:spPr>
        <p:txBody>
          <a:bodyPr/>
          <a:lstStyle/>
          <a:p>
            <a:r>
              <a:rPr lang="en-US">
                <a:noFill/>
              </a:rPr>
              <a:t> </a:t>
            </a:r>
          </a:p>
        </p:txBody>
      </p:sp>
      <p:sp>
        <p:nvSpPr>
          <p:cNvPr id="6" name="TextBox 5"/>
          <p:cNvSpPr txBox="1">
            <a:spLocks noRot="1" noChangeAspect="1" noMove="1" noResize="1" noEditPoints="1" noAdjustHandles="1" noChangeArrowheads="1" noChangeShapeType="1" noTextEdit="1"/>
          </p:cNvSpPr>
          <p:nvPr/>
        </p:nvSpPr>
        <p:spPr>
          <a:xfrm>
            <a:off x="1475656" y="4077072"/>
            <a:ext cx="2753254" cy="292131"/>
          </a:xfrm>
          <a:prstGeom prst="rect">
            <a:avLst/>
          </a:prstGeom>
          <a:blipFill rotWithShape="0">
            <a:blip r:embed="rId3"/>
            <a:stretch>
              <a:fillRect l="-2212" t="-6250" r="-2434" b="-29167"/>
            </a:stretch>
          </a:blipFill>
        </p:spPr>
        <p:txBody>
          <a:bodyPr/>
          <a:lstStyle/>
          <a:p>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1441215" y="4725144"/>
            <a:ext cx="2366289" cy="1632563"/>
          </a:xfrm>
          <a:prstGeom prst="rect">
            <a:avLst/>
          </a:prstGeom>
          <a:blipFill rotWithShape="0">
            <a:blip r:embed="rId4"/>
            <a:stretch>
              <a:fillRect l="-5913"/>
            </a:stretch>
          </a:blipFill>
        </p:spPr>
        <p:txBody>
          <a:bodyPr/>
          <a:lstStyle/>
          <a:p>
            <a:r>
              <a:rPr lang="en-US">
                <a:noFill/>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ontent Placeholder 1"/>
          <p:cNvSpPr>
            <a:spLocks noGrp="1"/>
          </p:cNvSpPr>
          <p:nvPr>
            <p:ph idx="1"/>
          </p:nvPr>
        </p:nvSpPr>
        <p:spPr>
          <a:xfrm>
            <a:off x="457200" y="1382713"/>
            <a:ext cx="8229600" cy="4524375"/>
          </a:xfrm>
        </p:spPr>
        <p:txBody>
          <a:bodyPr/>
          <a:lstStyle/>
          <a:p>
            <a:pPr algn="r" rtl="1" eaLnBrk="1" hangingPunct="1"/>
            <a:r>
              <a:rPr lang="fa-IR" smtClean="0">
                <a:cs typeface="B Nazanin" panose="00000400000000000000" pitchFamily="2" charset="-78"/>
              </a:rPr>
              <a:t>به روز رسانی سرعت</a:t>
            </a:r>
            <a:endParaRPr lang="en-US"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r>
              <a:rPr lang="en-US" dirty="0" smtClean="0">
                <a:ea typeface="+mj-ea"/>
              </a:rPr>
              <a:t>BPSO: Velocity calculation</a:t>
            </a:r>
            <a:endParaRPr lang="en-US" dirty="0">
              <a:ea typeface="+mj-ea"/>
            </a:endParaRPr>
          </a:p>
        </p:txBody>
      </p:sp>
      <p:sp>
        <p:nvSpPr>
          <p:cNvPr id="77828" name="Rectangle 2"/>
          <p:cNvSpPr>
            <a:spLocks noChangeArrowheads="1"/>
          </p:cNvSpPr>
          <p:nvPr/>
        </p:nvSpPr>
        <p:spPr bwMode="auto">
          <a:xfrm>
            <a:off x="2339975" y="364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p>
        </p:txBody>
      </p:sp>
      <p:graphicFrame>
        <p:nvGraphicFramePr>
          <p:cNvPr id="77829" name="Object 4"/>
          <p:cNvGraphicFramePr>
            <a:graphicFrameLocks noChangeAspect="1"/>
          </p:cNvGraphicFramePr>
          <p:nvPr/>
        </p:nvGraphicFramePr>
        <p:xfrm>
          <a:off x="1039813" y="1773238"/>
          <a:ext cx="7062787" cy="2743200"/>
        </p:xfrm>
        <a:graphic>
          <a:graphicData uri="http://schemas.openxmlformats.org/presentationml/2006/ole">
            <mc:AlternateContent xmlns:mc="http://schemas.openxmlformats.org/markup-compatibility/2006">
              <mc:Choice xmlns:v="urn:schemas-microsoft-com:vml" Requires="v">
                <p:oleObj spid="_x0000_s77831" name="Equation" r:id="rId3" imgW="1600200" imgH="622300" progId="Equation.3">
                  <p:embed/>
                </p:oleObj>
              </mc:Choice>
              <mc:Fallback>
                <p:oleObj name="Equation" r:id="rId3" imgW="1600200" imgH="622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9813" y="1773238"/>
                        <a:ext cx="7062787"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a:spLocks noRot="1" noChangeAspect="1" noMove="1" noResize="1" noEditPoints="1" noAdjustHandles="1" noChangeArrowheads="1" noChangeShapeType="1" noTextEdit="1"/>
          </p:cNvSpPr>
          <p:nvPr/>
        </p:nvSpPr>
        <p:spPr>
          <a:xfrm>
            <a:off x="1102879" y="4412747"/>
            <a:ext cx="3022046" cy="1682320"/>
          </a:xfrm>
          <a:prstGeom prst="rect">
            <a:avLst/>
          </a:prstGeom>
          <a:blipFill rotWithShape="0">
            <a:blip r:embed="rId5"/>
            <a:stretch>
              <a:fillRect l="-1815"/>
            </a:stretch>
          </a:blipFill>
        </p:spPr>
        <p:txBody>
          <a:bodyPr/>
          <a:lstStyle/>
          <a:p>
            <a:pPr>
              <a:defRPr/>
            </a:pPr>
            <a:r>
              <a:rPr lang="en-US">
                <a:noFill/>
                <a:ea typeface="新細明體" pitchFamily="18" charset="-120"/>
              </a:rPr>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0"/>
            <a:ext cx="7498080" cy="1071546"/>
          </a:xfrm>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3" name="Content Placeholder 2"/>
          <p:cNvSpPr>
            <a:spLocks noGrp="1"/>
          </p:cNvSpPr>
          <p:nvPr>
            <p:ph idx="1"/>
          </p:nvPr>
        </p:nvSpPr>
        <p:spPr>
          <a:xfrm>
            <a:off x="1285875" y="1071563"/>
            <a:ext cx="7858125" cy="5424487"/>
          </a:xfrm>
        </p:spPr>
        <p:txBody>
          <a:bodyPr>
            <a:normAutofit/>
          </a:bodyPr>
          <a:lstStyle/>
          <a:p>
            <a:pPr algn="just" rtl="1">
              <a:buFont typeface="Wingdings 3" panose="05040102010807070707" pitchFamily="18" charset="2"/>
              <a:buNone/>
              <a:defRPr/>
            </a:pPr>
            <a:r>
              <a:rPr lang="fa-IR" sz="2400" dirty="0" smtClean="0">
                <a:latin typeface="Arial" pitchFamily="34" charset="0"/>
                <a:ea typeface="+mn-ea"/>
                <a:cs typeface="B Nazanin" pitchFamily="2" charset="-78"/>
              </a:rPr>
              <a:t>   جهت تعریف تابع انتقال برای نگاشت سرعت به احتمال جابجایی ذره، چند مفهوم مهم را متذکر می شویم:</a:t>
            </a: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400" dirty="0" smtClean="0">
                <a:latin typeface="Arial" pitchFamily="34" charset="0"/>
                <a:ea typeface="+mn-ea"/>
                <a:cs typeface="B Nazanin" pitchFamily="2" charset="-78"/>
              </a:rPr>
              <a:t>   مقدار بزرگ سرعت  بیان کننده اینست که ذره تمايل بيشتری به جابجايی دارد.</a:t>
            </a: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400" dirty="0" smtClean="0">
                <a:latin typeface="Arial" pitchFamily="34" charset="0"/>
                <a:ea typeface="+mn-ea"/>
                <a:cs typeface="B Nazanin" pitchFamily="2" charset="-78"/>
              </a:rPr>
              <a:t>   مقدار کوچک سرعت بیانگر اینست که ذره تمايل کمتری به حرکت و تمايل بيشتری به سکون دارد.</a:t>
            </a:r>
            <a:endParaRPr lang="en-US" sz="2400" dirty="0" smtClean="0">
              <a:latin typeface="Arial" pitchFamily="34" charset="0"/>
              <a:ea typeface="+mn-ea"/>
              <a:cs typeface="B Nazanin" pitchFamily="2" charset="-78"/>
            </a:endParaRPr>
          </a:p>
          <a:p>
            <a:pPr algn="just" rtl="1">
              <a:defRPr/>
            </a:pP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3500" b="1" dirty="0" smtClean="0">
                <a:latin typeface="Arial" pitchFamily="34" charset="0"/>
                <a:ea typeface="+mn-ea"/>
                <a:cs typeface="B Nazanin" pitchFamily="2" charset="-78"/>
              </a:rPr>
              <a:t>  براساس مفاهیم فوق</a:t>
            </a:r>
            <a:r>
              <a:rPr lang="en-US" sz="3500" b="1" dirty="0" smtClean="0">
                <a:latin typeface="Arial" pitchFamily="34" charset="0"/>
                <a:ea typeface="+mn-ea"/>
                <a:cs typeface="B Nazanin" pitchFamily="2" charset="-78"/>
              </a:rPr>
              <a:t> :</a:t>
            </a:r>
            <a:r>
              <a:rPr lang="fa-IR" sz="3500" b="1" dirty="0" smtClean="0">
                <a:latin typeface="Arial" pitchFamily="34" charset="0"/>
                <a:ea typeface="+mn-ea"/>
                <a:cs typeface="B Nazanin" pitchFamily="2" charset="-78"/>
              </a:rPr>
              <a:t> </a:t>
            </a: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400" dirty="0" smtClean="0">
                <a:latin typeface="Arial" pitchFamily="34" charset="0"/>
                <a:ea typeface="+mn-ea"/>
                <a:cs typeface="B Nazanin" pitchFamily="2" charset="-78"/>
              </a:rPr>
              <a:t>   مقدار بزرگ سرعت، باید یک احتمال بزرگ از تغییرات مکانی ذره با توجه به موقعیت قبلی ایجاد کند (از صفر به یک و</a:t>
            </a:r>
            <a:r>
              <a:rPr lang="en-US" sz="2400" dirty="0" smtClean="0">
                <a:latin typeface="Arial" pitchFamily="34" charset="0"/>
                <a:ea typeface="+mn-ea"/>
                <a:cs typeface="B Nazanin" pitchFamily="2" charset="-78"/>
              </a:rPr>
              <a:t> </a:t>
            </a:r>
            <a:r>
              <a:rPr lang="fa-IR" sz="2400" dirty="0" smtClean="0">
                <a:latin typeface="Arial" pitchFamily="34" charset="0"/>
                <a:ea typeface="+mn-ea"/>
                <a:cs typeface="B Nazanin" pitchFamily="2" charset="-78"/>
              </a:rPr>
              <a:t>بر عکس).</a:t>
            </a: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400" dirty="0" smtClean="0">
                <a:latin typeface="Arial" pitchFamily="34" charset="0"/>
                <a:ea typeface="+mn-ea"/>
                <a:cs typeface="B Nazanin" pitchFamily="2" charset="-78"/>
              </a:rPr>
              <a:t>   مقدار کوچک سرعت، بایستی یک احتمال کوچک از تغییرات مکان ذره را ایجاد کند.</a:t>
            </a:r>
            <a:endParaRPr lang="en-US" sz="24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400" dirty="0" smtClean="0">
                <a:latin typeface="Arial" pitchFamily="34" charset="0"/>
                <a:ea typeface="+mn-ea"/>
                <a:cs typeface="B Nazanin" pitchFamily="2" charset="-78"/>
              </a:rPr>
              <a:t>   به عبارتی مقدار صفر سرعت، نشان دهنده تمايل به عدم تغییر است.</a:t>
            </a:r>
            <a:endParaRPr lang="en-US" sz="2400" dirty="0" smtClean="0">
              <a:latin typeface="Arial" pitchFamily="34" charset="0"/>
              <a:ea typeface="+mn-ea"/>
              <a:cs typeface="B Nazanin" pitchFamily="2" charset="-78"/>
            </a:endParaRPr>
          </a:p>
          <a:p>
            <a:pPr algn="r" rtl="1">
              <a:buFont typeface="Wingdings 3" panose="05040102010807070707" pitchFamily="18" charset="2"/>
              <a:buNone/>
              <a:defRPr/>
            </a:pPr>
            <a:endParaRPr lang="en-US" sz="2000" dirty="0" smtClean="0">
              <a:latin typeface="Arial" pitchFamily="34" charset="0"/>
              <a:ea typeface="+mn-ea"/>
              <a:cs typeface="Arial" pitchFamily="34" charset="0"/>
            </a:endParaRPr>
          </a:p>
          <a:p>
            <a:pPr algn="just" rtl="1">
              <a:buFont typeface="Wingdings 3" panose="05040102010807070707" pitchFamily="18" charset="2"/>
              <a:buNone/>
              <a:defRPr/>
            </a:pPr>
            <a:endParaRPr lang="en-US" sz="2400" dirty="0" smtClean="0">
              <a:latin typeface="Arial" pitchFamily="34" charset="0"/>
              <a:ea typeface="+mn-ea"/>
              <a:cs typeface="Arial" pitchFamily="34" charset="0"/>
            </a:endParaRPr>
          </a:p>
          <a:p>
            <a:pPr algn="just" rtl="1">
              <a:buFont typeface="Wingdings 3" panose="05040102010807070707" pitchFamily="18" charset="2"/>
              <a:buNone/>
              <a:defRPr/>
            </a:pPr>
            <a:endParaRPr lang="en-US" dirty="0">
              <a:latin typeface="Arial" pitchFamily="34" charset="0"/>
              <a:ea typeface="+mn-ea"/>
              <a:cs typeface="Arial" pitchFamily="34" charset="0"/>
            </a:endParaRPr>
          </a:p>
        </p:txBody>
      </p:sp>
      <p:sp>
        <p:nvSpPr>
          <p:cNvPr id="788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ABC319C8-D505-45BB-9F6C-23F20FB89200}" type="slidenum">
              <a:rPr kumimoji="0" lang="en-US" smtClean="0">
                <a:ea typeface="Microsoft JhengHei" panose="020B0604030504040204" pitchFamily="34" charset="-120"/>
              </a:rPr>
              <a:pPr/>
              <a:t>52</a:t>
            </a:fld>
            <a:endParaRPr kumimoji="0" lang="en-US" smtClean="0">
              <a:ea typeface="Microsoft JhengHei" panose="020B0604030504040204" pitchFamily="34" charset="-12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79875" name="Content Placeholder 2"/>
          <p:cNvSpPr>
            <a:spLocks noGrp="1"/>
          </p:cNvSpPr>
          <p:nvPr>
            <p:ph idx="1"/>
          </p:nvPr>
        </p:nvSpPr>
        <p:spPr>
          <a:xfrm>
            <a:off x="1143000" y="1447800"/>
            <a:ext cx="7791450" cy="4981575"/>
          </a:xfrm>
        </p:spPr>
        <p:txBody>
          <a:bodyPr/>
          <a:lstStyle/>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تابع احتمال پيشنهادی طوری تعریف شده است که برای سرعت صفر احتمال نيم، برای سرعت منفی احتمال حرکت نزدیک به صفر و برای سرعت بزرگ، احتمال حرکت نزديک به يک است.</a:t>
            </a:r>
            <a:endParaRPr lang="en-US" sz="2400" smtClean="0">
              <a:latin typeface="Arial" panose="020B0604020202020204" pitchFamily="34" charset="0"/>
              <a:cs typeface="B Nazanin" panose="00000400000000000000" pitchFamily="2" charset="-78"/>
            </a:endParaRPr>
          </a:p>
          <a:p>
            <a:pPr algn="just" rtl="1">
              <a:buFont typeface="Wingdings 3" panose="05040102010807070707" pitchFamily="18" charset="2"/>
              <a:buNone/>
            </a:pPr>
            <a:r>
              <a:rPr lang="fa-IR" sz="2400" smtClean="0">
                <a:latin typeface="Arial" panose="020B0604020202020204" pitchFamily="34" charset="0"/>
                <a:cs typeface="B Nazanin" panose="00000400000000000000" pitchFamily="2" charset="-78"/>
              </a:rPr>
              <a:t>   تابع        را برای تبدیل      به تابع احتمال تعریف می کنیم. این تابع باید در محدوده [1-0] قرار گیرد . رابطه زیر نحوه محاسبه </a:t>
            </a:r>
            <a:r>
              <a:rPr lang="en-US" sz="2400" smtClean="0">
                <a:latin typeface="Arial" panose="020B0604020202020204" pitchFamily="34" charset="0"/>
                <a:cs typeface="B Nazanin" panose="00000400000000000000" pitchFamily="2" charset="-78"/>
              </a:rPr>
              <a:t>S</a:t>
            </a:r>
            <a:r>
              <a:rPr lang="fa-IR" sz="2400" smtClean="0">
                <a:latin typeface="Arial" panose="020B0604020202020204" pitchFamily="34" charset="0"/>
                <a:cs typeface="B Nazanin" panose="00000400000000000000" pitchFamily="2" charset="-78"/>
              </a:rPr>
              <a:t> را نشان می دهد.</a:t>
            </a:r>
          </a:p>
          <a:p>
            <a:pPr algn="just" rtl="1">
              <a:buFont typeface="Wingdings 3" panose="05040102010807070707" pitchFamily="18" charset="2"/>
              <a:buNone/>
            </a:pPr>
            <a:endParaRPr lang="en-US" smtClean="0">
              <a:latin typeface="Arial" panose="020B0604020202020204" pitchFamily="34" charset="0"/>
              <a:cs typeface="Arial" panose="020B0604020202020204" pitchFamily="34" charset="0"/>
            </a:endParaRPr>
          </a:p>
          <a:p>
            <a:pPr algn="just" rtl="1">
              <a:buFont typeface="Wingdings 3" panose="05040102010807070707" pitchFamily="18" charset="2"/>
              <a:buNone/>
            </a:pPr>
            <a:endParaRPr lang="en-US" smtClean="0">
              <a:latin typeface="Arial" panose="020B0604020202020204" pitchFamily="34" charset="0"/>
              <a:cs typeface="Arial" panose="020B0604020202020204" pitchFamily="34" charset="0"/>
            </a:endParaRPr>
          </a:p>
        </p:txBody>
      </p:sp>
      <p:sp>
        <p:nvSpPr>
          <p:cNvPr id="798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648E486E-A999-4124-8564-D02DF74FCBA0}" type="slidenum">
              <a:rPr kumimoji="0" lang="en-US" smtClean="0">
                <a:ea typeface="Microsoft JhengHei" panose="020B0604030504040204" pitchFamily="34" charset="-120"/>
              </a:rPr>
              <a:pPr/>
              <a:t>53</a:t>
            </a:fld>
            <a:endParaRPr kumimoji="0" lang="en-US" smtClean="0">
              <a:ea typeface="Microsoft JhengHei" panose="020B0604030504040204" pitchFamily="34" charset="-120"/>
            </a:endParaRPr>
          </a:p>
        </p:txBody>
      </p:sp>
      <p:pic>
        <p:nvPicPr>
          <p:cNvPr id="798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75" y="2643188"/>
            <a:ext cx="5619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75" y="2714625"/>
            <a:ext cx="314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Rot="1" noChangeAspect="1" noMove="1" noResize="1" noEditPoints="1" noAdjustHandles="1" noChangeArrowheads="1" noChangeShapeType="1" noTextEdit="1"/>
          </p:cNvSpPr>
          <p:nvPr/>
        </p:nvSpPr>
        <p:spPr>
          <a:xfrm>
            <a:off x="2915816" y="3789040"/>
            <a:ext cx="3744416" cy="684355"/>
          </a:xfrm>
          <a:prstGeom prst="rect">
            <a:avLst/>
          </a:prstGeom>
          <a:blipFill rotWithShape="0">
            <a:blip r:embed="rId4"/>
            <a:stretch>
              <a:fillRect/>
            </a:stretch>
          </a:blipFill>
        </p:spPr>
        <p:txBody>
          <a:bodyPr/>
          <a:lstStyle/>
          <a:p>
            <a:pPr>
              <a:defRPr/>
            </a:pPr>
            <a:r>
              <a:rPr lang="en-US">
                <a:noFill/>
                <a:ea typeface="新細明體" pitchFamily="18" charset="-120"/>
              </a:rPr>
              <a:t> </a:t>
            </a:r>
          </a:p>
        </p:txBody>
      </p:sp>
      <p:grpSp>
        <p:nvGrpSpPr>
          <p:cNvPr id="79880" name="Group 17"/>
          <p:cNvGrpSpPr>
            <a:grpSpLocks/>
          </p:cNvGrpSpPr>
          <p:nvPr/>
        </p:nvGrpSpPr>
        <p:grpSpPr bwMode="auto">
          <a:xfrm>
            <a:off x="3505200" y="4965700"/>
            <a:ext cx="3565525" cy="1143000"/>
            <a:chOff x="5562600" y="2590800"/>
            <a:chExt cx="3566091" cy="1143000"/>
          </a:xfrm>
        </p:grpSpPr>
        <p:grpSp>
          <p:nvGrpSpPr>
            <p:cNvPr id="79881" name="Group 18"/>
            <p:cNvGrpSpPr>
              <a:grpSpLocks/>
            </p:cNvGrpSpPr>
            <p:nvPr/>
          </p:nvGrpSpPr>
          <p:grpSpPr bwMode="auto">
            <a:xfrm>
              <a:off x="5562600" y="2590800"/>
              <a:ext cx="3124200" cy="992188"/>
              <a:chOff x="5562600" y="2590800"/>
              <a:chExt cx="3124200" cy="992188"/>
            </a:xfrm>
          </p:grpSpPr>
          <p:cxnSp>
            <p:nvCxnSpPr>
              <p:cNvPr id="14" name="Straight Arrow Connector 13"/>
              <p:cNvCxnSpPr/>
              <p:nvPr/>
            </p:nvCxnSpPr>
            <p:spPr>
              <a:xfrm>
                <a:off x="5562600" y="3581400"/>
                <a:ext cx="3124696"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flipH="1" flipV="1">
                <a:off x="6666961" y="3085306"/>
                <a:ext cx="990600" cy="1587"/>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
          <p:nvSpPr>
            <p:cNvPr id="10" name="Freeform 9"/>
            <p:cNvSpPr/>
            <p:nvPr/>
          </p:nvSpPr>
          <p:spPr>
            <a:xfrm>
              <a:off x="6254860" y="2849563"/>
              <a:ext cx="2025972" cy="741362"/>
            </a:xfrm>
            <a:custGeom>
              <a:avLst/>
              <a:gdLst>
                <a:gd name="connsiteX0" fmla="*/ 0 w 2025354"/>
                <a:gd name="connsiteY0" fmla="*/ 730666 h 740636"/>
                <a:gd name="connsiteX1" fmla="*/ 444382 w 2025354"/>
                <a:gd name="connsiteY1" fmla="*/ 730666 h 740636"/>
                <a:gd name="connsiteX2" fmla="*/ 615298 w 2025354"/>
                <a:gd name="connsiteY2" fmla="*/ 722120 h 740636"/>
                <a:gd name="connsiteX3" fmla="*/ 743485 w 2025354"/>
                <a:gd name="connsiteY3" fmla="*/ 619571 h 740636"/>
                <a:gd name="connsiteX4" fmla="*/ 905855 w 2025354"/>
                <a:gd name="connsiteY4" fmla="*/ 388834 h 740636"/>
                <a:gd name="connsiteX5" fmla="*/ 1042587 w 2025354"/>
                <a:gd name="connsiteY5" fmla="*/ 141006 h 740636"/>
                <a:gd name="connsiteX6" fmla="*/ 1153683 w 2025354"/>
                <a:gd name="connsiteY6" fmla="*/ 29911 h 740636"/>
                <a:gd name="connsiteX7" fmla="*/ 1290415 w 2025354"/>
                <a:gd name="connsiteY7" fmla="*/ 4273 h 740636"/>
                <a:gd name="connsiteX8" fmla="*/ 1504060 w 2025354"/>
                <a:gd name="connsiteY8" fmla="*/ 4273 h 740636"/>
                <a:gd name="connsiteX9" fmla="*/ 2025354 w 2025354"/>
                <a:gd name="connsiteY9" fmla="*/ 4273 h 740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25354" h="740636">
                  <a:moveTo>
                    <a:pt x="0" y="730666"/>
                  </a:moveTo>
                  <a:lnTo>
                    <a:pt x="444382" y="730666"/>
                  </a:lnTo>
                  <a:cubicBezTo>
                    <a:pt x="546932" y="729242"/>
                    <a:pt x="565448" y="740636"/>
                    <a:pt x="615298" y="722120"/>
                  </a:cubicBezTo>
                  <a:cubicBezTo>
                    <a:pt x="665148" y="703604"/>
                    <a:pt x="695059" y="675118"/>
                    <a:pt x="743485" y="619571"/>
                  </a:cubicBezTo>
                  <a:cubicBezTo>
                    <a:pt x="791911" y="564024"/>
                    <a:pt x="856005" y="468595"/>
                    <a:pt x="905855" y="388834"/>
                  </a:cubicBezTo>
                  <a:cubicBezTo>
                    <a:pt x="955705" y="309073"/>
                    <a:pt x="1001282" y="200826"/>
                    <a:pt x="1042587" y="141006"/>
                  </a:cubicBezTo>
                  <a:cubicBezTo>
                    <a:pt x="1083892" y="81186"/>
                    <a:pt x="1112378" y="52700"/>
                    <a:pt x="1153683" y="29911"/>
                  </a:cubicBezTo>
                  <a:cubicBezTo>
                    <a:pt x="1194988" y="7122"/>
                    <a:pt x="1232019" y="8546"/>
                    <a:pt x="1290415" y="4273"/>
                  </a:cubicBezTo>
                  <a:cubicBezTo>
                    <a:pt x="1348811" y="0"/>
                    <a:pt x="1504060" y="4273"/>
                    <a:pt x="1504060" y="4273"/>
                  </a:cubicBezTo>
                  <a:lnTo>
                    <a:pt x="2025354" y="4273"/>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9883" name="TextBox 20"/>
            <p:cNvSpPr txBox="1">
              <a:spLocks noChangeArrowheads="1"/>
            </p:cNvSpPr>
            <p:nvPr/>
          </p:nvSpPr>
          <p:spPr bwMode="auto">
            <a:xfrm>
              <a:off x="8610600" y="3364468"/>
              <a:ext cx="5180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en-US" altLang="en-US">
                  <a:latin typeface="Verdana" panose="020B0604030504040204" pitchFamily="34" charset="0"/>
                  <a:cs typeface="Arial" panose="020B0604020202020204" pitchFamily="34" charset="0"/>
                </a:rPr>
                <a:t>V</a:t>
              </a:r>
              <a:r>
                <a:rPr lang="en-US" altLang="en-US">
                  <a:latin typeface="Times New Roman" panose="02020603050405020304" pitchFamily="18" charset="0"/>
                  <a:cs typeface="Times New Roman" panose="02020603050405020304" pitchFamily="18" charset="0"/>
                </a:rPr>
                <a:t>id</a:t>
              </a:r>
            </a:p>
          </p:txBody>
        </p:sp>
        <p:cxnSp>
          <p:nvCxnSpPr>
            <p:cNvPr id="12" name="Straight Connector 11"/>
            <p:cNvCxnSpPr>
              <a:stCxn id="10" idx="8"/>
            </p:cNvCxnSpPr>
            <p:nvPr/>
          </p:nvCxnSpPr>
          <p:spPr>
            <a:xfrm flipH="1">
              <a:off x="7161467" y="2854325"/>
              <a:ext cx="598582" cy="1588"/>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79885" name="TextBox 22"/>
            <p:cNvSpPr txBox="1">
              <a:spLocks noChangeArrowheads="1"/>
            </p:cNvSpPr>
            <p:nvPr/>
          </p:nvSpPr>
          <p:spPr bwMode="auto">
            <a:xfrm>
              <a:off x="6858000" y="266700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r>
                <a:rPr lang="en-US" altLang="en-US">
                  <a:latin typeface="Verdana" panose="020B0604030504040204" pitchFamily="34" charset="0"/>
                  <a:cs typeface="Arial" panose="020B0604020202020204" pitchFamily="34" charset="0"/>
                </a:rPr>
                <a:t>1</a:t>
              </a:r>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000108"/>
          </a:xfrm>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55299" name="Content Placeholder 2"/>
          <p:cNvSpPr>
            <a:spLocks noGrp="1" noRot="1" noChangeAspect="1" noMove="1" noResize="1" noEditPoints="1" noAdjustHandles="1" noChangeArrowheads="1" noChangeShapeType="1" noTextEdit="1"/>
          </p:cNvSpPr>
          <p:nvPr>
            <p:ph idx="1"/>
          </p:nvPr>
        </p:nvSpPr>
        <p:spPr>
          <a:xfrm>
            <a:off x="1000125" y="785813"/>
            <a:ext cx="7929563" cy="5715000"/>
          </a:xfrm>
          <a:blipFill rotWithShape="0">
            <a:blip r:embed="rId2"/>
            <a:stretch>
              <a:fillRect l="-154" t="-1814" r="-77"/>
            </a:stretch>
          </a:blipFill>
          <a:extLst/>
        </p:spPr>
        <p:txBody>
          <a:bodyPr/>
          <a:lstStyle/>
          <a:p>
            <a:pPr>
              <a:defRPr/>
            </a:pPr>
            <a:r>
              <a:rPr lang="en-US">
                <a:noFill/>
                <a:ea typeface="+mn-ea"/>
              </a:rPr>
              <a:t> </a:t>
            </a:r>
          </a:p>
        </p:txBody>
      </p:sp>
      <p:sp>
        <p:nvSpPr>
          <p:cNvPr id="809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EDE6D4C3-1E98-4977-B4A9-3535929476CE}" type="slidenum">
              <a:rPr kumimoji="0" lang="en-US" smtClean="0">
                <a:ea typeface="Microsoft JhengHei" panose="020B0604030504040204" pitchFamily="34" charset="-120"/>
              </a:rPr>
              <a:pPr/>
              <a:t>54</a:t>
            </a:fld>
            <a:endParaRPr kumimoji="0" lang="en-US" smtClean="0">
              <a:ea typeface="Microsoft JhengHei" panose="020B0604030504040204" pitchFamily="34" charset="-120"/>
            </a:endParaRPr>
          </a:p>
        </p:txBody>
      </p:sp>
      <p:pic>
        <p:nvPicPr>
          <p:cNvPr id="8090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017588"/>
            <a:ext cx="362585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smtClean="0">
                <a:latin typeface="Agent Orange" pitchFamily="2" charset="0"/>
                <a:ea typeface="+mj-ea"/>
                <a:cs typeface="Agent Orange" pitchFamily="2" charset="0"/>
              </a:rPr>
              <a:t>BPSO</a:t>
            </a:r>
            <a:endParaRPr lang="en-US" sz="4000" dirty="0">
              <a:ea typeface="+mj-ea"/>
            </a:endParaRPr>
          </a:p>
        </p:txBody>
      </p:sp>
      <p:sp>
        <p:nvSpPr>
          <p:cNvPr id="3" name="Content Placeholder 2"/>
          <p:cNvSpPr>
            <a:spLocks noGrp="1"/>
          </p:cNvSpPr>
          <p:nvPr>
            <p:ph idx="1"/>
          </p:nvPr>
        </p:nvSpPr>
        <p:spPr>
          <a:xfrm>
            <a:off x="1143000" y="1447800"/>
            <a:ext cx="7791450" cy="5124450"/>
          </a:xfrm>
        </p:spPr>
        <p:txBody>
          <a:bodyPr>
            <a:normAutofit fontScale="92500" lnSpcReduction="10000"/>
          </a:bodyPr>
          <a:lstStyle/>
          <a:p>
            <a:pPr algn="just" rtl="1">
              <a:buFont typeface="Wingdings 3" panose="05040102010807070707" pitchFamily="18" charset="2"/>
              <a:buNone/>
              <a:defRPr/>
            </a:pPr>
            <a:r>
              <a:rPr lang="fa-IR" sz="2800" dirty="0" smtClean="0">
                <a:latin typeface="Arial" pitchFamily="34" charset="0"/>
                <a:ea typeface="+mn-ea"/>
                <a:cs typeface="B Nazanin" pitchFamily="2" charset="-78"/>
              </a:rPr>
              <a:t>  ذره در هر بعد مطابق رابطه زیر حرکت می کند:</a:t>
            </a:r>
          </a:p>
          <a:p>
            <a:pPr algn="just" rtl="1">
              <a:buFont typeface="Wingdings 3" panose="05040102010807070707" pitchFamily="18" charset="2"/>
              <a:buNone/>
              <a:defRPr/>
            </a:pPr>
            <a:endParaRPr lang="fa-IR" sz="2800" dirty="0" smtClean="0">
              <a:latin typeface="Arial" pitchFamily="34" charset="0"/>
              <a:ea typeface="+mn-ea"/>
              <a:cs typeface="B Nazanin" pitchFamily="2" charset="-78"/>
            </a:endParaRPr>
          </a:p>
          <a:p>
            <a:pPr algn="just" rtl="1">
              <a:buFont typeface="Wingdings 3" panose="05040102010807070707" pitchFamily="18" charset="2"/>
              <a:buNone/>
              <a:defRPr/>
            </a:pPr>
            <a:endParaRPr lang="fa-IR" sz="2800" dirty="0" smtClean="0">
              <a:latin typeface="Arial" pitchFamily="34" charset="0"/>
              <a:ea typeface="+mn-ea"/>
              <a:cs typeface="B Nazanin" pitchFamily="2" charset="-78"/>
            </a:endParaRPr>
          </a:p>
          <a:p>
            <a:pPr algn="just" rtl="1">
              <a:buFont typeface="Wingdings 3" panose="05040102010807070707" pitchFamily="18" charset="2"/>
              <a:buNone/>
              <a:defRPr/>
            </a:pPr>
            <a:endParaRPr lang="fa-IR" sz="2800" dirty="0" smtClean="0">
              <a:latin typeface="Arial" pitchFamily="34" charset="0"/>
              <a:ea typeface="+mn-ea"/>
              <a:cs typeface="B Nazanin" pitchFamily="2" charset="-78"/>
            </a:endParaRPr>
          </a:p>
          <a:p>
            <a:pPr algn="just" rtl="1">
              <a:buFont typeface="Wingdings 3" panose="05040102010807070707" pitchFamily="18" charset="2"/>
              <a:buNone/>
              <a:defRPr/>
            </a:pPr>
            <a:endParaRPr lang="fa-IR" sz="2800" dirty="0" smtClean="0">
              <a:latin typeface="Arial" pitchFamily="34" charset="0"/>
              <a:ea typeface="+mn-ea"/>
              <a:cs typeface="B Nazanin" pitchFamily="2" charset="-78"/>
            </a:endParaRPr>
          </a:p>
          <a:p>
            <a:pPr algn="just" rtl="1">
              <a:buFont typeface="Wingdings 3" panose="05040102010807070707" pitchFamily="18" charset="2"/>
              <a:buNone/>
              <a:defRPr/>
            </a:pPr>
            <a:endParaRPr lang="fa-IR" sz="2800" dirty="0" smtClean="0">
              <a:latin typeface="Arial" pitchFamily="34" charset="0"/>
              <a:ea typeface="+mn-ea"/>
              <a:cs typeface="B Nazanin" pitchFamily="2" charset="-78"/>
            </a:endParaRPr>
          </a:p>
          <a:p>
            <a:pPr algn="just" rtl="1">
              <a:buFont typeface="Wingdings 3" panose="05040102010807070707" pitchFamily="18" charset="2"/>
              <a:buNone/>
              <a:defRPr/>
            </a:pPr>
            <a:r>
              <a:rPr lang="fa-IR" sz="2800" dirty="0" smtClean="0">
                <a:latin typeface="Arial" pitchFamily="34" charset="0"/>
                <a:ea typeface="+mn-ea"/>
                <a:cs typeface="B Nazanin" pitchFamily="2" charset="-78"/>
              </a:rPr>
              <a:t>   طبق این رابطه ذره با یک احتمال تغییر موقعیت می دهد که هرچه سرعت ذره در یک بعد بیشتر باشد، احتمال يک بودن در آن بعد بیشتر می شود.</a:t>
            </a:r>
          </a:p>
          <a:p>
            <a:pPr algn="just" rtl="1">
              <a:buFont typeface="Wingdings 3" panose="05040102010807070707" pitchFamily="18" charset="2"/>
              <a:buNone/>
              <a:defRPr/>
            </a:pPr>
            <a:r>
              <a:rPr lang="fa-IR" sz="2800" dirty="0" smtClean="0">
                <a:latin typeface="Arial" pitchFamily="34" charset="0"/>
                <a:ea typeface="+mn-ea"/>
                <a:cs typeface="B Nazanin" pitchFamily="2" charset="-78"/>
              </a:rPr>
              <a:t>   </a:t>
            </a:r>
            <a:r>
              <a:rPr lang="en-US" sz="2800" dirty="0" smtClean="0">
                <a:latin typeface="Arial" pitchFamily="34" charset="0"/>
                <a:ea typeface="+mn-ea"/>
                <a:cs typeface="B Nazanin" pitchFamily="2" charset="-78"/>
              </a:rPr>
              <a:t>Rand</a:t>
            </a:r>
            <a:r>
              <a:rPr lang="fa-IR" sz="2800" dirty="0" smtClean="0">
                <a:latin typeface="Arial" pitchFamily="34" charset="0"/>
                <a:ea typeface="+mn-ea"/>
                <a:cs typeface="B Nazanin" pitchFamily="2" charset="-78"/>
              </a:rPr>
              <a:t> یک عدد تصادفی با توزیع یکنواخت </a:t>
            </a:r>
            <a:r>
              <a:rPr lang="fa-IR" sz="2800" smtClean="0">
                <a:latin typeface="Arial" pitchFamily="34" charset="0"/>
                <a:ea typeface="+mn-ea"/>
                <a:cs typeface="B Nazanin" pitchFamily="2" charset="-78"/>
              </a:rPr>
              <a:t>در بازه </a:t>
            </a:r>
            <a:r>
              <a:rPr lang="fa-IR" sz="2800" dirty="0" smtClean="0">
                <a:latin typeface="Arial" pitchFamily="34" charset="0"/>
                <a:ea typeface="+mn-ea"/>
                <a:cs typeface="B Nazanin" pitchFamily="2" charset="-78"/>
              </a:rPr>
              <a:t>[1 و0] است.</a:t>
            </a:r>
            <a:endParaRPr lang="en-US" sz="2800" dirty="0" smtClean="0">
              <a:latin typeface="Arial" pitchFamily="34" charset="0"/>
              <a:ea typeface="+mn-ea"/>
              <a:cs typeface="B Nazanin" pitchFamily="2" charset="-78"/>
            </a:endParaRPr>
          </a:p>
          <a:p>
            <a:pPr rtl="1">
              <a:buFont typeface="Wingdings 3" panose="05040102010807070707" pitchFamily="18" charset="2"/>
              <a:buNone/>
              <a:defRPr/>
            </a:pPr>
            <a:r>
              <a:rPr lang="fa-IR" dirty="0" smtClean="0">
                <a:latin typeface="Arial" pitchFamily="34" charset="0"/>
                <a:ea typeface="+mn-ea"/>
              </a:rPr>
              <a:t>                </a:t>
            </a:r>
            <a:r>
              <a:rPr lang="en-US" dirty="0" smtClean="0">
                <a:latin typeface="Arial" pitchFamily="34" charset="0"/>
                <a:ea typeface="+mn-ea"/>
                <a:cs typeface="Arial" pitchFamily="34" charset="0"/>
              </a:rPr>
              <a:t>      </a:t>
            </a:r>
            <a:r>
              <a:rPr lang="fa-IR" dirty="0" smtClean="0">
                <a:latin typeface="Arial" pitchFamily="34" charset="0"/>
                <a:ea typeface="+mn-ea"/>
              </a:rPr>
              <a:t>          </a:t>
            </a:r>
            <a:r>
              <a:rPr lang="en-US" dirty="0" smtClean="0">
                <a:latin typeface="Arial" pitchFamily="34" charset="0"/>
                <a:ea typeface="+mn-ea"/>
                <a:cs typeface="Arial" pitchFamily="34" charset="0"/>
              </a:rPr>
              <a:t>                                                            </a:t>
            </a:r>
            <a:r>
              <a:rPr lang="fa-IR" dirty="0" smtClean="0">
                <a:latin typeface="Arial" pitchFamily="34" charset="0"/>
                <a:ea typeface="+mn-ea"/>
              </a:rPr>
              <a:t>                 </a:t>
            </a:r>
            <a:r>
              <a:rPr lang="en-US" dirty="0" smtClean="0">
                <a:latin typeface="Arial" pitchFamily="34" charset="0"/>
                <a:ea typeface="+mn-ea"/>
                <a:cs typeface="Arial" pitchFamily="34" charset="0"/>
              </a:rPr>
              <a:t> </a:t>
            </a:r>
          </a:p>
          <a:p>
            <a:pPr algn="just" rtl="1">
              <a:buFont typeface="Wingdings 3" panose="05040102010807070707" pitchFamily="18" charset="2"/>
              <a:buNone/>
              <a:defRPr/>
            </a:pPr>
            <a:endParaRPr lang="en-US" dirty="0">
              <a:latin typeface="Arial" pitchFamily="34" charset="0"/>
              <a:ea typeface="+mn-ea"/>
              <a:cs typeface="Arial" pitchFamily="34" charset="0"/>
            </a:endParaRPr>
          </a:p>
        </p:txBody>
      </p:sp>
      <p:sp>
        <p:nvSpPr>
          <p:cNvPr id="819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fld id="{D021E737-D3E7-4F81-87AB-93F56A77293B}" type="slidenum">
              <a:rPr kumimoji="0" lang="en-US" smtClean="0">
                <a:ea typeface="Microsoft JhengHei" panose="020B0604030504040204" pitchFamily="34" charset="-120"/>
              </a:rPr>
              <a:pPr/>
              <a:t>55</a:t>
            </a:fld>
            <a:endParaRPr kumimoji="0" lang="en-US" smtClean="0">
              <a:ea typeface="Microsoft JhengHei" panose="020B0604030504040204" pitchFamily="34" charset="-120"/>
            </a:endParaRPr>
          </a:p>
        </p:txBody>
      </p:sp>
      <p:graphicFrame>
        <p:nvGraphicFramePr>
          <p:cNvPr id="81925" name="Object 7"/>
          <p:cNvGraphicFramePr>
            <a:graphicFrameLocks noChangeAspect="1"/>
          </p:cNvGraphicFramePr>
          <p:nvPr/>
        </p:nvGraphicFramePr>
        <p:xfrm>
          <a:off x="2336800" y="2147888"/>
          <a:ext cx="3468688" cy="1620837"/>
        </p:xfrm>
        <a:graphic>
          <a:graphicData uri="http://schemas.openxmlformats.org/presentationml/2006/ole">
            <mc:AlternateContent xmlns:mc="http://schemas.openxmlformats.org/markup-compatibility/2006">
              <mc:Choice xmlns:v="urn:schemas-microsoft-com:vml" Requires="v">
                <p:oleObj spid="_x0000_s81926" name="Equation" r:id="rId3" imgW="1333500" imgH="622300" progId="Equation.3">
                  <p:embed/>
                </p:oleObj>
              </mc:Choice>
              <mc:Fallback>
                <p:oleObj name="Equation" r:id="rId3" imgW="1333500" imgH="6223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2147888"/>
                        <a:ext cx="3468688"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內容版面配置區 1"/>
          <p:cNvSpPr>
            <a:spLocks noGrp="1"/>
          </p:cNvSpPr>
          <p:nvPr>
            <p:ph idx="1"/>
          </p:nvPr>
        </p:nvSpPr>
        <p:spPr/>
        <p:txBody>
          <a:bodyPr/>
          <a:lstStyle/>
          <a:p>
            <a:pPr eaLnBrk="1" hangingPunct="1"/>
            <a:r>
              <a:rPr lang="en-US" altLang="zh-TW" smtClean="0">
                <a:latin typeface="Times New Roman" panose="02020603050405020304" pitchFamily="18" charset="0"/>
                <a:cs typeface="Times New Roman" panose="02020603050405020304" pitchFamily="18" charset="0"/>
              </a:rPr>
              <a:t>Uses a number of particles that constitute a swarm moving around in the search space looking for the best solution.</a:t>
            </a:r>
          </a:p>
          <a:p>
            <a:pPr eaLnBrk="1" hangingPunct="1"/>
            <a:endParaRPr lang="en-US" altLang="zh-TW" smtClean="0">
              <a:latin typeface="Times New Roman" panose="02020603050405020304" pitchFamily="18" charset="0"/>
              <a:cs typeface="Times New Roman" panose="02020603050405020304" pitchFamily="18" charset="0"/>
            </a:endParaRPr>
          </a:p>
          <a:p>
            <a:pPr eaLnBrk="1" hangingPunct="1"/>
            <a:r>
              <a:rPr lang="en-US" altLang="zh-TW" smtClean="0">
                <a:latin typeface="Times New Roman" panose="02020603050405020304" pitchFamily="18" charset="0"/>
                <a:cs typeface="Times New Roman" panose="02020603050405020304" pitchFamily="18" charset="0"/>
              </a:rPr>
              <a:t>Each particle in search space adjusts its “flying” according to its own flying experience as well as the flying experience of other particles</a:t>
            </a:r>
            <a:endParaRPr lang="zh-TW" altLang="en-US" smtClean="0">
              <a:latin typeface="Times New Roman" panose="02020603050405020304" pitchFamily="18" charset="0"/>
              <a:cs typeface="Times New Roman" panose="02020603050405020304" pitchFamily="18" charset="0"/>
            </a:endParaRPr>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Concept</a:t>
            </a:r>
            <a:endParaRPr lang="zh-TW" altLang="en-US" dirty="0">
              <a:ea typeface="+mj-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pPr algn="r" rtl="1" eaLnBrk="1" hangingPunct="1"/>
            <a:r>
              <a:rPr lang="fa-IR" sz="2400" smtClean="0">
                <a:cs typeface="B Nazanin" panose="00000400000000000000" pitchFamily="2" charset="-78"/>
              </a:rPr>
              <a:t>رفتار گروهی در گونه های مختلف حيوانات قابل مشاهده است. بدون داشتن سردسته، کل گروه از درون سامان دهی ﻣﯽشود مثل انواعی از پرندگان و ماهيها.</a:t>
            </a:r>
          </a:p>
          <a:p>
            <a:pPr algn="r" rtl="1" eaLnBrk="1" hangingPunct="1"/>
            <a:r>
              <a:rPr lang="fa-IR" sz="2400" smtClean="0">
                <a:cs typeface="B Nazanin" panose="00000400000000000000" pitchFamily="2" charset="-78"/>
              </a:rPr>
              <a:t> بهينه ياب جمعيت ذرات </a:t>
            </a:r>
            <a:r>
              <a:rPr lang="en-US" sz="2400" smtClean="0">
                <a:cs typeface="B Nazanin" panose="00000400000000000000" pitchFamily="2" charset="-78"/>
              </a:rPr>
              <a:t>PSO</a:t>
            </a:r>
            <a:r>
              <a:rPr lang="fa-IR" sz="2400" smtClean="0">
                <a:cs typeface="B Nazanin" panose="00000400000000000000" pitchFamily="2" charset="-78"/>
              </a:rPr>
              <a:t>  در سال 1995 با الهام از رفتار پرندگان و ماهيها  معرفی شد.</a:t>
            </a:r>
            <a:endParaRPr lang="en-US" sz="2400" smtClean="0">
              <a:cs typeface="B Nazanin" panose="00000400000000000000" pitchFamily="2" charset="-78"/>
            </a:endParaRPr>
          </a:p>
          <a:p>
            <a:pPr algn="r" rtl="1" eaLnBrk="1" hangingPunct="1"/>
            <a:r>
              <a:rPr lang="fa-IR" sz="2400" smtClean="0">
                <a:cs typeface="B Nazanin" panose="00000400000000000000" pitchFamily="2" charset="-78"/>
              </a:rPr>
              <a:t> بر پايه مدل فيزيولوژيکی تاثيرات و يادگيری اجتماعی ﻣﯽباشد.</a:t>
            </a:r>
          </a:p>
          <a:p>
            <a:pPr algn="r" rtl="1" eaLnBrk="1" hangingPunct="1"/>
            <a:r>
              <a:rPr lang="fa-IR" sz="2400" smtClean="0">
                <a:cs typeface="B Nazanin" panose="00000400000000000000" pitchFamily="2" charset="-78"/>
              </a:rPr>
              <a:t> جیمز کندی، روانشانس اجتماعی و راسل سی ابرهارت، مهندس برق، صاحبان اصلی ایده­ی الگوریتم </a:t>
            </a:r>
            <a:r>
              <a:rPr lang="en-US" sz="2400" smtClean="0">
                <a:cs typeface="B Nazanin" panose="00000400000000000000" pitchFamily="2" charset="-78"/>
              </a:rPr>
              <a:t> PSO</a:t>
            </a:r>
            <a:r>
              <a:rPr lang="fa-IR" sz="2400" smtClean="0">
                <a:cs typeface="B Nazanin" panose="00000400000000000000" pitchFamily="2" charset="-78"/>
              </a:rPr>
              <a:t> می باشند. در اين الگوريتم اعضا رفتارهای بسيار ساده ای را دنبال ﻣﯽکنند اما نتيجه­ای که در نهايت حاصل ﻣﯽشود کشف مناطق بهينه در يک فضای جستجوی بعد بالا است. </a:t>
            </a:r>
          </a:p>
          <a:p>
            <a:pPr algn="r" rtl="1" eaLnBrk="1" hangingPunct="1"/>
            <a:r>
              <a:rPr lang="fa-IR" sz="2400" smtClean="0">
                <a:cs typeface="B Nazanin" panose="00000400000000000000" pitchFamily="2" charset="-78"/>
              </a:rPr>
              <a:t>الگوريتم بهينه سازی جمعيت ذرات از مجموعه ای از ذره ها تشکيل يافته است. هر ذره جوابی از مسئله است. </a:t>
            </a:r>
            <a:endParaRPr lang="en-US" sz="2400" smtClean="0">
              <a:cs typeface="B Nazanin" panose="00000400000000000000" pitchFamily="2" charset="-78"/>
            </a:endParaRPr>
          </a:p>
          <a:p>
            <a:pPr algn="r" rtl="1" eaLnBrk="1" hangingPunct="1"/>
            <a:endParaRPr lang="en-US" sz="2400" smtClean="0">
              <a:cs typeface="B Nazanin" panose="00000400000000000000" pitchFamily="2" charset="-78"/>
            </a:endParaRPr>
          </a:p>
        </p:txBody>
      </p:sp>
      <p:sp>
        <p:nvSpPr>
          <p:cNvPr id="3" name="Title 2"/>
          <p:cNvSpPr>
            <a:spLocks noGrp="1"/>
          </p:cNvSpPr>
          <p:nvPr>
            <p:ph type="title"/>
          </p:nvPr>
        </p:nvSpPr>
        <p:spPr/>
        <p:txBody>
          <a:bodyPr/>
          <a:lstStyle/>
          <a:p>
            <a:pPr eaLnBrk="1" hangingPunct="1">
              <a:defRPr/>
            </a:pPr>
            <a:endParaRPr lang="en-US">
              <a:ea typeface="+mj-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a:xfrm>
            <a:off x="533400" y="838200"/>
            <a:ext cx="8001000" cy="682625"/>
          </a:xfrm>
        </p:spPr>
        <p:txBody>
          <a:bodyPr/>
          <a:lstStyle/>
          <a:p>
            <a:pPr eaLnBrk="1" hangingPunct="1">
              <a:defRPr/>
            </a:pPr>
            <a:r>
              <a:rPr lang="en-US" sz="3400" i="1" dirty="0" smtClean="0">
                <a:ea typeface="+mj-ea"/>
              </a:rPr>
              <a:t>Optimization problem</a:t>
            </a:r>
            <a:endParaRPr lang="en-US" sz="2400" dirty="0" smtClean="0">
              <a:ea typeface="+mj-ea"/>
            </a:endParaRPr>
          </a:p>
        </p:txBody>
      </p:sp>
      <p:sp>
        <p:nvSpPr>
          <p:cNvPr id="19459" name="Rectangle 3"/>
          <p:cNvSpPr>
            <a:spLocks noGrp="1" noChangeArrowheads="1"/>
          </p:cNvSpPr>
          <p:nvPr>
            <p:ph type="body" idx="1"/>
          </p:nvPr>
        </p:nvSpPr>
        <p:spPr>
          <a:xfrm>
            <a:off x="566738" y="1752600"/>
            <a:ext cx="8001000" cy="4648200"/>
          </a:xfrm>
        </p:spPr>
        <p:txBody>
          <a:bodyPr/>
          <a:lstStyle/>
          <a:p>
            <a:pPr algn="r" rtl="1"/>
            <a:r>
              <a:rPr lang="fa-IR" sz="2000" smtClean="0">
                <a:cs typeface="B Nazanin" panose="00000400000000000000" pitchFamily="2" charset="-78"/>
              </a:rPr>
              <a:t>فرض کنيد که هدف از بهينه­سازي، پيدا کردن بيشينه تابع </a:t>
            </a:r>
            <a:r>
              <a:rPr lang="en-US" sz="2000" smtClean="0">
                <a:cs typeface="B Nazanin" panose="00000400000000000000" pitchFamily="2" charset="-78"/>
              </a:rPr>
              <a:t>f</a:t>
            </a:r>
            <a:r>
              <a:rPr lang="fa-IR" sz="2000" smtClean="0">
                <a:cs typeface="B Nazanin" panose="00000400000000000000" pitchFamily="2" charset="-78"/>
              </a:rPr>
              <a:t> در يک دامنه مشخص باشد:</a:t>
            </a:r>
            <a:endParaRPr lang="en-US" sz="2000" smtClean="0">
              <a:cs typeface="B Nazanin" panose="00000400000000000000" pitchFamily="2" charset="-78"/>
            </a:endParaRPr>
          </a:p>
          <a:p>
            <a:pPr algn="r" rtl="1"/>
            <a:endParaRPr lang="en-US" sz="2000" smtClean="0">
              <a:cs typeface="B Nazanin" panose="00000400000000000000" pitchFamily="2" charset="-78"/>
            </a:endParaRPr>
          </a:p>
          <a:p>
            <a:pPr algn="r" rtl="1"/>
            <a:endParaRPr lang="en-US" sz="2000" smtClean="0">
              <a:cs typeface="B Nazanin" panose="00000400000000000000" pitchFamily="2" charset="-78"/>
            </a:endParaRPr>
          </a:p>
          <a:p>
            <a:pPr algn="r" rtl="1"/>
            <a:endParaRPr lang="en-US" sz="2000" smtClean="0">
              <a:cs typeface="B Nazanin" panose="00000400000000000000" pitchFamily="2" charset="-78"/>
            </a:endParaRPr>
          </a:p>
          <a:p>
            <a:pPr algn="r" rtl="1"/>
            <a:endParaRPr lang="en-US" sz="2000" smtClean="0">
              <a:cs typeface="B Nazanin" panose="00000400000000000000" pitchFamily="2" charset="-78"/>
            </a:endParaRPr>
          </a:p>
          <a:p>
            <a:pPr algn="r" rtl="1"/>
            <a:r>
              <a:rPr lang="fa-IR" sz="2000" smtClean="0">
                <a:cs typeface="B Nazanin" panose="00000400000000000000" pitchFamily="2" charset="-78"/>
              </a:rPr>
              <a:t>در اين وضعيت، پيدا کردن مقاديري براي متغيرهاي        تا</a:t>
            </a:r>
            <a:r>
              <a:rPr lang="en-US" sz="2000" smtClean="0">
                <a:cs typeface="B Nazanin" panose="00000400000000000000" pitchFamily="2" charset="-78"/>
              </a:rPr>
              <a:t> </a:t>
            </a:r>
            <a:r>
              <a:rPr lang="fa-IR" sz="2000" smtClean="0">
                <a:cs typeface="B Nazanin" panose="00000400000000000000" pitchFamily="2" charset="-78"/>
              </a:rPr>
              <a:t>       مد نظر است که تابع </a:t>
            </a:r>
            <a:r>
              <a:rPr lang="en-US" sz="2000" smtClean="0">
                <a:cs typeface="B Nazanin" panose="00000400000000000000" pitchFamily="2" charset="-78"/>
              </a:rPr>
              <a:t>f</a:t>
            </a:r>
            <a:r>
              <a:rPr lang="fa-IR" sz="2000" smtClean="0">
                <a:cs typeface="B Nazanin" panose="00000400000000000000" pitchFamily="2" charset="-78"/>
              </a:rPr>
              <a:t>، به ازاي آنها بيشترين مقدار را به خود بگيرد.</a:t>
            </a:r>
          </a:p>
          <a:p>
            <a:pPr algn="r" rtl="1"/>
            <a:endParaRPr lang="fa-IR" sz="2000" smtClean="0">
              <a:cs typeface="B Nazanin" panose="00000400000000000000" pitchFamily="2" charset="-78"/>
            </a:endParaRPr>
          </a:p>
          <a:p>
            <a:pPr algn="r" rtl="1"/>
            <a:r>
              <a:rPr lang="fa-IR" sz="2000" smtClean="0">
                <a:cs typeface="B Nazanin" panose="00000400000000000000" pitchFamily="2" charset="-78"/>
              </a:rPr>
              <a:t>به عبارتي هدف از بيشنه­سازي، يافتن         </a:t>
            </a:r>
            <a:r>
              <a:rPr lang="en-US" sz="2000" smtClean="0">
                <a:cs typeface="B Nazanin" panose="00000400000000000000" pitchFamily="2" charset="-78"/>
              </a:rPr>
              <a:t> </a:t>
            </a:r>
            <a:r>
              <a:rPr lang="fa-IR" sz="2000" smtClean="0">
                <a:cs typeface="B Nazanin" panose="00000400000000000000" pitchFamily="2" charset="-78"/>
              </a:rPr>
              <a:t>است به گونه­اي که </a:t>
            </a:r>
            <a:endParaRPr lang="en-US" sz="2000" smtClean="0">
              <a:cs typeface="B Nazanin" panose="00000400000000000000" pitchFamily="2" charset="-78"/>
            </a:endParaRPr>
          </a:p>
        </p:txBody>
      </p:sp>
      <p:sp>
        <p:nvSpPr>
          <p:cNvPr id="1946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sp>
        <p:nvSpPr>
          <p:cNvPr id="19461" name="Rectangle 6"/>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sp>
        <p:nvSpPr>
          <p:cNvPr id="1946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sp>
        <p:nvSpPr>
          <p:cNvPr id="19463" name="Rectangle 9"/>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sp>
        <p:nvSpPr>
          <p:cNvPr id="1946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graphicFrame>
        <p:nvGraphicFramePr>
          <p:cNvPr id="19465" name="Object 10"/>
          <p:cNvGraphicFramePr>
            <a:graphicFrameLocks noChangeAspect="1"/>
          </p:cNvGraphicFramePr>
          <p:nvPr/>
        </p:nvGraphicFramePr>
        <p:xfrm>
          <a:off x="3792538" y="3506788"/>
          <a:ext cx="304800" cy="457200"/>
        </p:xfrm>
        <a:graphic>
          <a:graphicData uri="http://schemas.openxmlformats.org/presentationml/2006/ole">
            <mc:AlternateContent xmlns:mc="http://schemas.openxmlformats.org/markup-compatibility/2006">
              <mc:Choice xmlns:v="urn:schemas-microsoft-com:vml" Requires="v">
                <p:oleObj spid="_x0000_s19476" name="Equation" r:id="rId4" imgW="139639" imgH="190417" progId="Equation.3">
                  <p:embed/>
                </p:oleObj>
              </mc:Choice>
              <mc:Fallback>
                <p:oleObj name="Equation" r:id="rId4" imgW="139639" imgH="190417"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2538" y="3506788"/>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6" name="Rectangle 12"/>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graphicFrame>
        <p:nvGraphicFramePr>
          <p:cNvPr id="19467" name="Object 13"/>
          <p:cNvGraphicFramePr>
            <a:graphicFrameLocks noChangeAspect="1"/>
          </p:cNvGraphicFramePr>
          <p:nvPr/>
        </p:nvGraphicFramePr>
        <p:xfrm>
          <a:off x="3173413" y="3408363"/>
          <a:ext cx="415925" cy="549275"/>
        </p:xfrm>
        <a:graphic>
          <a:graphicData uri="http://schemas.openxmlformats.org/presentationml/2006/ole">
            <mc:AlternateContent xmlns:mc="http://schemas.openxmlformats.org/markup-compatibility/2006">
              <mc:Choice xmlns:v="urn:schemas-microsoft-com:vml" Requires="v">
                <p:oleObj spid="_x0000_s19477" name="Equation" r:id="rId6" imgW="190500" imgH="228600" progId="Equation.3">
                  <p:embed/>
                </p:oleObj>
              </mc:Choice>
              <mc:Fallback>
                <p:oleObj name="Equation" r:id="rId6" imgW="190500" imgH="228600" progId="Equation.3">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3413" y="3408363"/>
                        <a:ext cx="4159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sp>
        <p:nvSpPr>
          <p:cNvPr id="19469" name="Rectangle 16"/>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graphicFrame>
        <p:nvGraphicFramePr>
          <p:cNvPr id="19470" name="Object 17"/>
          <p:cNvGraphicFramePr>
            <a:graphicFrameLocks noChangeAspect="1"/>
          </p:cNvGraphicFramePr>
          <p:nvPr/>
        </p:nvGraphicFramePr>
        <p:xfrm>
          <a:off x="4716463" y="4506913"/>
          <a:ext cx="479425" cy="457200"/>
        </p:xfrm>
        <a:graphic>
          <a:graphicData uri="http://schemas.openxmlformats.org/presentationml/2006/ole">
            <mc:AlternateContent xmlns:mc="http://schemas.openxmlformats.org/markup-compatibility/2006">
              <mc:Choice xmlns:v="urn:schemas-microsoft-com:vml" Requires="v">
                <p:oleObj spid="_x0000_s19478" name="Equation" r:id="rId8" imgW="203112" imgH="190417" progId="Equation.3">
                  <p:embed/>
                </p:oleObj>
              </mc:Choice>
              <mc:Fallback>
                <p:oleObj name="Equation" r:id="rId8" imgW="203112" imgH="190417" progId="Equation.3">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16463" y="4506913"/>
                        <a:ext cx="47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7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graphicFrame>
        <p:nvGraphicFramePr>
          <p:cNvPr id="19472" name="Object 18"/>
          <p:cNvGraphicFramePr>
            <a:graphicFrameLocks noChangeAspect="1"/>
          </p:cNvGraphicFramePr>
          <p:nvPr/>
        </p:nvGraphicFramePr>
        <p:xfrm>
          <a:off x="2743200" y="5105400"/>
          <a:ext cx="3702050" cy="609600"/>
        </p:xfrm>
        <a:graphic>
          <a:graphicData uri="http://schemas.openxmlformats.org/presentationml/2006/ole">
            <mc:AlternateContent xmlns:mc="http://schemas.openxmlformats.org/markup-compatibility/2006">
              <mc:Choice xmlns:v="urn:schemas-microsoft-com:vml" Requires="v">
                <p:oleObj spid="_x0000_s19479" name="Equation" r:id="rId10" imgW="1562100" imgH="254000" progId="Equation.3">
                  <p:embed/>
                </p:oleObj>
              </mc:Choice>
              <mc:Fallback>
                <p:oleObj name="Equation" r:id="rId10" imgW="1562100" imgH="254000" progId="Equation.3">
                  <p:embed/>
                  <p:pic>
                    <p:nvPicPr>
                      <p:cNvPr id="0" name="Object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5105400"/>
                        <a:ext cx="37020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73" name="Rectangle 20"/>
          <p:cNvSpPr>
            <a:spLocks noChangeArrowheads="1"/>
          </p:cNvSpPr>
          <p:nvPr/>
        </p:nvSpPr>
        <p:spPr bwMode="auto">
          <a:xfrm>
            <a:off x="0" y="257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kumimoji="1">
                <a:solidFill>
                  <a:schemeClr val="tx1"/>
                </a:solidFill>
                <a:latin typeface="Lucida Sans Unicode" panose="020B0602030504020204" pitchFamily="34" charset="0"/>
                <a:ea typeface="PMingLiU" pitchFamily="18" charset="-120"/>
              </a:defRPr>
            </a:lvl1pPr>
            <a:lvl2pPr marL="742950" indent="-285750">
              <a:defRPr kumimoji="1">
                <a:solidFill>
                  <a:schemeClr val="tx1"/>
                </a:solidFill>
                <a:latin typeface="Lucida Sans Unicode" panose="020B0602030504020204" pitchFamily="34" charset="0"/>
                <a:ea typeface="PMingLiU" pitchFamily="18" charset="-120"/>
              </a:defRPr>
            </a:lvl2pPr>
            <a:lvl3pPr marL="1143000" indent="-228600">
              <a:defRPr kumimoji="1">
                <a:solidFill>
                  <a:schemeClr val="tx1"/>
                </a:solidFill>
                <a:latin typeface="Lucida Sans Unicode" panose="020B0602030504020204" pitchFamily="34" charset="0"/>
                <a:ea typeface="PMingLiU" pitchFamily="18" charset="-120"/>
              </a:defRPr>
            </a:lvl3pPr>
            <a:lvl4pPr marL="1600200" indent="-228600">
              <a:defRPr kumimoji="1">
                <a:solidFill>
                  <a:schemeClr val="tx1"/>
                </a:solidFill>
                <a:latin typeface="Lucida Sans Unicode" panose="020B0602030504020204" pitchFamily="34" charset="0"/>
                <a:ea typeface="PMingLiU" pitchFamily="18" charset="-120"/>
              </a:defRPr>
            </a:lvl4pPr>
            <a:lvl5pPr marL="2057400" indent="-228600">
              <a:defRPr kumimoji="1">
                <a:solidFill>
                  <a:schemeClr val="tx1"/>
                </a:solidFill>
                <a:latin typeface="Lucida Sans Unicode" panose="020B0602030504020204" pitchFamily="34" charset="0"/>
                <a:ea typeface="PMingLiU" pitchFamily="18" charset="-120"/>
              </a:defRPr>
            </a:lvl5pPr>
            <a:lvl6pPr marL="25146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6pPr>
            <a:lvl7pPr marL="29718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7pPr>
            <a:lvl8pPr marL="34290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8pPr>
            <a:lvl9pPr marL="3886200" indent="-228600" eaLnBrk="0" fontAlgn="base" hangingPunct="0">
              <a:spcBef>
                <a:spcPct val="0"/>
              </a:spcBef>
              <a:spcAft>
                <a:spcPct val="0"/>
              </a:spcAft>
              <a:defRPr kumimoji="1">
                <a:solidFill>
                  <a:schemeClr val="tx1"/>
                </a:solidFill>
                <a:latin typeface="Lucida Sans Unicode" panose="020B0602030504020204" pitchFamily="34" charset="0"/>
                <a:ea typeface="PMingLiU" pitchFamily="18" charset="-120"/>
              </a:defRPr>
            </a:lvl9pPr>
          </a:lstStyle>
          <a:p>
            <a:pPr eaLnBrk="1" hangingPunct="1"/>
            <a:endParaRPr lang="en-US">
              <a:latin typeface="Verdana" panose="020B0604030504040204" pitchFamily="34" charset="0"/>
              <a:cs typeface="Arial" panose="020B0604020202020204" pitchFamily="34" charset="0"/>
            </a:endParaRPr>
          </a:p>
        </p:txBody>
      </p:sp>
      <p:graphicFrame>
        <p:nvGraphicFramePr>
          <p:cNvPr id="19474" name="Object 7"/>
          <p:cNvGraphicFramePr>
            <a:graphicFrameLocks noChangeAspect="1"/>
          </p:cNvGraphicFramePr>
          <p:nvPr/>
        </p:nvGraphicFramePr>
        <p:xfrm>
          <a:off x="1993900" y="2165350"/>
          <a:ext cx="2522538" cy="650875"/>
        </p:xfrm>
        <a:graphic>
          <a:graphicData uri="http://schemas.openxmlformats.org/presentationml/2006/ole">
            <mc:AlternateContent xmlns:mc="http://schemas.openxmlformats.org/markup-compatibility/2006">
              <mc:Choice xmlns:v="urn:schemas-microsoft-com:vml" Requires="v">
                <p:oleObj spid="_x0000_s19480" name="Equation" r:id="rId12" imgW="685800" imgH="203200" progId="Equation.3">
                  <p:embed/>
                </p:oleObj>
              </mc:Choice>
              <mc:Fallback>
                <p:oleObj name="Equation" r:id="rId12" imgW="685800" imgH="203200" progId="Equation.3">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93900" y="2165350"/>
                        <a:ext cx="252253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475" name="Object 4"/>
          <p:cNvGraphicFramePr>
            <a:graphicFrameLocks noChangeAspect="1"/>
          </p:cNvGraphicFramePr>
          <p:nvPr/>
        </p:nvGraphicFramePr>
        <p:xfrm>
          <a:off x="1900238" y="2933700"/>
          <a:ext cx="4089400" cy="592138"/>
        </p:xfrm>
        <a:graphic>
          <a:graphicData uri="http://schemas.openxmlformats.org/presentationml/2006/ole">
            <mc:AlternateContent xmlns:mc="http://schemas.openxmlformats.org/markup-compatibility/2006">
              <mc:Choice xmlns:v="urn:schemas-microsoft-com:vml" Requires="v">
                <p:oleObj spid="_x0000_s19481" name="Equation" r:id="rId14" imgW="1752600" imgH="254000" progId="Equation.3">
                  <p:embed/>
                </p:oleObj>
              </mc:Choice>
              <mc:Fallback>
                <p:oleObj name="Equation" r:id="rId14" imgW="1752600" imgH="254000" progId="Equation.3">
                  <p:embed/>
                  <p:pic>
                    <p:nvPicPr>
                      <p:cNvPr id="0" name="Object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0238" y="2933700"/>
                        <a:ext cx="40894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內容版面配置區 1"/>
          <p:cNvSpPr>
            <a:spLocks noGrp="1"/>
          </p:cNvSpPr>
          <p:nvPr>
            <p:ph idx="1"/>
          </p:nvPr>
        </p:nvSpPr>
        <p:spPr>
          <a:xfrm>
            <a:off x="457200" y="1481138"/>
            <a:ext cx="8229600" cy="3460750"/>
          </a:xfrm>
        </p:spPr>
        <p:txBody>
          <a:bodyPr/>
          <a:lstStyle/>
          <a:p>
            <a:pPr eaLnBrk="1" hangingPunct="1"/>
            <a:r>
              <a:rPr lang="en-US" altLang="zh-TW" sz="2800" smtClean="0">
                <a:latin typeface="Times New Roman" panose="02020603050405020304" pitchFamily="18" charset="0"/>
                <a:cs typeface="Times New Roman" panose="02020603050405020304" pitchFamily="18" charset="0"/>
              </a:rPr>
              <a:t>Swarm: a set of particles (N)</a:t>
            </a:r>
          </a:p>
          <a:p>
            <a:pPr eaLnBrk="1" hangingPunct="1"/>
            <a:r>
              <a:rPr lang="en-US" altLang="zh-TW" sz="2800" smtClean="0">
                <a:latin typeface="Times New Roman" panose="02020603050405020304" pitchFamily="18" charset="0"/>
                <a:cs typeface="Times New Roman" panose="02020603050405020304" pitchFamily="18" charset="0"/>
              </a:rPr>
              <a:t>Particle: a potential solution</a:t>
            </a:r>
          </a:p>
          <a:p>
            <a:pPr lvl="1" eaLnBrk="1" hangingPunct="1"/>
            <a:r>
              <a:rPr lang="en-US" altLang="zh-TW" sz="2400" smtClean="0">
                <a:latin typeface="Times New Roman" panose="02020603050405020304" pitchFamily="18" charset="0"/>
                <a:cs typeface="Times New Roman" panose="02020603050405020304" pitchFamily="18" charset="0"/>
              </a:rPr>
              <a:t>Position:</a:t>
            </a:r>
          </a:p>
          <a:p>
            <a:pPr lvl="1" eaLnBrk="1" hangingPunct="1"/>
            <a:r>
              <a:rPr lang="en-US" altLang="zh-TW" sz="2400" smtClean="0">
                <a:latin typeface="Times New Roman" panose="02020603050405020304" pitchFamily="18" charset="0"/>
                <a:cs typeface="Times New Roman" panose="02020603050405020304" pitchFamily="18" charset="0"/>
              </a:rPr>
              <a:t>Velocity:</a:t>
            </a:r>
          </a:p>
          <a:p>
            <a:pPr eaLnBrk="1" hangingPunct="1"/>
            <a:r>
              <a:rPr lang="en-US" altLang="zh-TW" sz="2800" smtClean="0">
                <a:latin typeface="Times New Roman" panose="02020603050405020304" pitchFamily="18" charset="0"/>
                <a:cs typeface="Times New Roman" panose="02020603050405020304" pitchFamily="18" charset="0"/>
              </a:rPr>
              <a:t>Each particle maintains</a:t>
            </a:r>
          </a:p>
          <a:p>
            <a:pPr lvl="1" eaLnBrk="1" hangingPunct="1"/>
            <a:r>
              <a:rPr lang="en-US" altLang="zh-TW" sz="2400" smtClean="0">
                <a:latin typeface="Times New Roman" panose="02020603050405020304" pitchFamily="18" charset="0"/>
                <a:cs typeface="Times New Roman" panose="02020603050405020304" pitchFamily="18" charset="0"/>
              </a:rPr>
              <a:t>Individual best position (PBest)</a:t>
            </a:r>
          </a:p>
          <a:p>
            <a:pPr eaLnBrk="1" hangingPunct="1"/>
            <a:r>
              <a:rPr lang="en-US" altLang="zh-TW" sz="2800" smtClean="0">
                <a:latin typeface="Times New Roman" panose="02020603050405020304" pitchFamily="18" charset="0"/>
                <a:cs typeface="Times New Roman" panose="02020603050405020304" pitchFamily="18" charset="0"/>
              </a:rPr>
              <a:t>Swarm maintains its global best (GBest)</a:t>
            </a:r>
            <a:endParaRPr lang="zh-TW" altLang="en-US" sz="2800" smtClean="0">
              <a:latin typeface="Times New Roman" panose="02020603050405020304" pitchFamily="18" charset="0"/>
              <a:cs typeface="Times New Roman" panose="02020603050405020304" pitchFamily="18" charset="0"/>
            </a:endParaRPr>
          </a:p>
        </p:txBody>
      </p:sp>
      <p:sp>
        <p:nvSpPr>
          <p:cNvPr id="3" name="標題 2"/>
          <p:cNvSpPr>
            <a:spLocks noGrp="1"/>
          </p:cNvSpPr>
          <p:nvPr>
            <p:ph type="title"/>
          </p:nvPr>
        </p:nvSpPr>
        <p:spPr/>
        <p:txBody>
          <a:bodyPr>
            <a:scene3d>
              <a:camera prst="orthographicFront"/>
              <a:lightRig rig="soft" dir="t"/>
            </a:scene3d>
          </a:bodyPr>
          <a:lstStyle/>
          <a:p>
            <a:pPr eaLnBrk="1" fontAlgn="auto" hangingPunct="1">
              <a:spcAft>
                <a:spcPts val="0"/>
              </a:spcAft>
              <a:defRPr/>
            </a:pPr>
            <a:r>
              <a:rPr lang="en-US" altLang="zh-TW" dirty="0" smtClean="0">
                <a:ea typeface="+mj-ea"/>
              </a:rPr>
              <a:t>Particle Swarm Optimization</a:t>
            </a:r>
            <a:endParaRPr lang="zh-TW" altLang="en-US" dirty="0">
              <a:ea typeface="+mj-ea"/>
            </a:endParaRPr>
          </a:p>
        </p:txBody>
      </p:sp>
      <p:graphicFrame>
        <p:nvGraphicFramePr>
          <p:cNvPr id="21508" name="物件 3"/>
          <p:cNvGraphicFramePr>
            <a:graphicFrameLocks noChangeAspect="1"/>
          </p:cNvGraphicFramePr>
          <p:nvPr/>
        </p:nvGraphicFramePr>
        <p:xfrm>
          <a:off x="2411413" y="2492375"/>
          <a:ext cx="2047875" cy="454025"/>
        </p:xfrm>
        <a:graphic>
          <a:graphicData uri="http://schemas.openxmlformats.org/presentationml/2006/ole">
            <mc:AlternateContent xmlns:mc="http://schemas.openxmlformats.org/markup-compatibility/2006">
              <mc:Choice xmlns:v="urn:schemas-microsoft-com:vml" Requires="v">
                <p:oleObj spid="_x0000_s21510" name="Equation" r:id="rId3" imgW="1143000" imgH="254000" progId="Equation.3">
                  <p:embed/>
                </p:oleObj>
              </mc:Choice>
              <mc:Fallback>
                <p:oleObj name="Equation" r:id="rId3" imgW="1143000" imgH="254000" progId="Equation.3">
                  <p:embed/>
                  <p:pic>
                    <p:nvPicPr>
                      <p:cNvPr id="0" name="物件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492375"/>
                        <a:ext cx="20478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09" name="物件 4"/>
          <p:cNvGraphicFramePr>
            <a:graphicFrameLocks noChangeAspect="1"/>
          </p:cNvGraphicFramePr>
          <p:nvPr/>
        </p:nvGraphicFramePr>
        <p:xfrm>
          <a:off x="2411413" y="2924175"/>
          <a:ext cx="2000250" cy="431800"/>
        </p:xfrm>
        <a:graphic>
          <a:graphicData uri="http://schemas.openxmlformats.org/presentationml/2006/ole">
            <mc:AlternateContent xmlns:mc="http://schemas.openxmlformats.org/markup-compatibility/2006">
              <mc:Choice xmlns:v="urn:schemas-microsoft-com:vml" Requires="v">
                <p:oleObj spid="_x0000_s21511" name="Equation" r:id="rId5" imgW="1117600" imgH="241300" progId="Equation.3">
                  <p:embed/>
                </p:oleObj>
              </mc:Choice>
              <mc:Fallback>
                <p:oleObj name="Equation" r:id="rId5" imgW="1117600" imgH="241300" progId="Equation.3">
                  <p:embed/>
                  <p:pic>
                    <p:nvPicPr>
                      <p:cNvPr id="0" name="物件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413" y="2924175"/>
                        <a:ext cx="20002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匯合">
  <a:themeElements>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匯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匯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789</TotalTime>
  <Words>2754</Words>
  <Application>Microsoft Office PowerPoint</Application>
  <PresentationFormat>On-screen Show (4:3)</PresentationFormat>
  <Paragraphs>408</Paragraphs>
  <Slides>55</Slides>
  <Notes>16</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4</vt:i4>
      </vt:variant>
      <vt:variant>
        <vt:lpstr>Slide Titles</vt:lpstr>
      </vt:variant>
      <vt:variant>
        <vt:i4>55</vt:i4>
      </vt:variant>
    </vt:vector>
  </HeadingPairs>
  <TitlesOfParts>
    <vt:vector size="77" baseType="lpstr">
      <vt:lpstr>Lucida Sans Unicode</vt:lpstr>
      <vt:lpstr>PMingLiU</vt:lpstr>
      <vt:lpstr>Arial</vt:lpstr>
      <vt:lpstr>Microsoft JhengHei</vt:lpstr>
      <vt:lpstr>Wingdings 3</vt:lpstr>
      <vt:lpstr>Verdana</vt:lpstr>
      <vt:lpstr>Wingdings 2</vt:lpstr>
      <vt:lpstr>Calibri</vt:lpstr>
      <vt:lpstr>B Nazanin</vt:lpstr>
      <vt:lpstr>Times New Roman</vt:lpstr>
      <vt:lpstr>Times</vt:lpstr>
      <vt:lpstr>Geneva</vt:lpstr>
      <vt:lpstr>Book Antiqua</vt:lpstr>
      <vt:lpstr>B Zar</vt:lpstr>
      <vt:lpstr>BatangChe</vt:lpstr>
      <vt:lpstr>Wingdings</vt:lpstr>
      <vt:lpstr>Tahoma</vt:lpstr>
      <vt:lpstr>匯合</vt:lpstr>
      <vt:lpstr>Microsoft Equation 3.0</vt:lpstr>
      <vt:lpstr>Equation</vt:lpstr>
      <vt:lpstr>方程式</vt:lpstr>
      <vt:lpstr>Document Microsoft Word</vt:lpstr>
      <vt:lpstr>Particle Swarm Optimization</vt:lpstr>
      <vt:lpstr>Outline</vt:lpstr>
      <vt:lpstr>Introduction</vt:lpstr>
      <vt:lpstr>The “inventors” </vt:lpstr>
      <vt:lpstr>The “inventors” </vt:lpstr>
      <vt:lpstr>Concept</vt:lpstr>
      <vt:lpstr>PowerPoint Presentation</vt:lpstr>
      <vt:lpstr>Optimization problem</vt:lpstr>
      <vt:lpstr>Particle Swarm Optimization</vt:lpstr>
      <vt:lpstr>PSO Algorithm</vt:lpstr>
      <vt:lpstr>PSO flowchart</vt:lpstr>
      <vt:lpstr>PSO flowchart</vt:lpstr>
      <vt:lpstr>Initialization</vt:lpstr>
      <vt:lpstr>Evaluation</vt:lpstr>
      <vt:lpstr>Update Gbest,Pbest</vt:lpstr>
      <vt:lpstr>Velocity calculation</vt:lpstr>
      <vt:lpstr>Velocity calculation ...</vt:lpstr>
      <vt:lpstr>inertia factor</vt:lpstr>
      <vt:lpstr>Velocity calculation ...</vt:lpstr>
      <vt:lpstr>Position updating</vt:lpstr>
      <vt:lpstr>Stopping criteria</vt:lpstr>
      <vt:lpstr>PSO flowchart</vt:lpstr>
      <vt:lpstr>بررسی دقیق تر رابطه بروز رسانی سرعت ذرات</vt:lpstr>
      <vt:lpstr>کاوش و بهره وری در الگوریتم PSO</vt:lpstr>
      <vt:lpstr>PSO Algorithm</vt:lpstr>
      <vt:lpstr>PowerPoint Presentation</vt:lpstr>
      <vt:lpstr>PSO solution update in 2D</vt:lpstr>
      <vt:lpstr>PSO solution update in 2D</vt:lpstr>
      <vt:lpstr>PSO solution update in 2D</vt:lpstr>
      <vt:lpstr>PSO solution update in 2D</vt:lpstr>
      <vt:lpstr>PSO solution update in 2D</vt:lpstr>
      <vt:lpstr>Example</vt:lpstr>
      <vt:lpstr>Example</vt:lpstr>
      <vt:lpstr>Animated illustration</vt:lpstr>
      <vt:lpstr>Initialization. Positions and velocities</vt:lpstr>
      <vt:lpstr>Some functions ...</vt:lpstr>
      <vt:lpstr>... and some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BPSO</vt:lpstr>
      <vt:lpstr>BPSO flowchart</vt:lpstr>
      <vt:lpstr>Population in BPSO</vt:lpstr>
      <vt:lpstr>BPSO</vt:lpstr>
      <vt:lpstr>Update Gbest,Pbest</vt:lpstr>
      <vt:lpstr>BPSO: Velocity calculation</vt:lpstr>
      <vt:lpstr>BPSO</vt:lpstr>
      <vt:lpstr>BPSO</vt:lpstr>
      <vt:lpstr>BPSO</vt:lpstr>
      <vt:lpstr>BPSO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swarm optimization</dc:title>
  <dc:creator>Owen</dc:creator>
  <cp:lastModifiedBy>RASHEDI</cp:lastModifiedBy>
  <cp:revision>131</cp:revision>
  <dcterms:created xsi:type="dcterms:W3CDTF">2013-05-24T02:56:46Z</dcterms:created>
  <dcterms:modified xsi:type="dcterms:W3CDTF">2017-11-26T06:35:14Z</dcterms:modified>
</cp:coreProperties>
</file>