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27"/>
  </p:notesMasterIdLst>
  <p:sldIdLst>
    <p:sldId id="347" r:id="rId2"/>
    <p:sldId id="256" r:id="rId3"/>
    <p:sldId id="349" r:id="rId4"/>
    <p:sldId id="350" r:id="rId5"/>
    <p:sldId id="409" r:id="rId6"/>
    <p:sldId id="387" r:id="rId7"/>
    <p:sldId id="351" r:id="rId8"/>
    <p:sldId id="352" r:id="rId9"/>
    <p:sldId id="353" r:id="rId10"/>
    <p:sldId id="354" r:id="rId11"/>
    <p:sldId id="357" r:id="rId12"/>
    <p:sldId id="365" r:id="rId13"/>
    <p:sldId id="275" r:id="rId14"/>
    <p:sldId id="277" r:id="rId15"/>
    <p:sldId id="276" r:id="rId16"/>
    <p:sldId id="408" r:id="rId17"/>
    <p:sldId id="265" r:id="rId18"/>
    <p:sldId id="266" r:id="rId19"/>
    <p:sldId id="267" r:id="rId20"/>
    <p:sldId id="268" r:id="rId21"/>
    <p:sldId id="269" r:id="rId22"/>
    <p:sldId id="270" r:id="rId23"/>
    <p:sldId id="289" r:id="rId24"/>
    <p:sldId id="388" r:id="rId25"/>
    <p:sldId id="410" r:id="rId26"/>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98" autoAdjust="0"/>
  </p:normalViewPr>
  <p:slideViewPr>
    <p:cSldViewPr>
      <p:cViewPr varScale="1">
        <p:scale>
          <a:sx n="68" d="100"/>
          <a:sy n="68" d="100"/>
        </p:scale>
        <p:origin x="144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1E593E1B-49DE-91AB-6A19-C775184B338A}"/>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cs typeface="Arial" pitchFamily="34" charset="0"/>
              </a:defRPr>
            </a:lvl1pPr>
          </a:lstStyle>
          <a:p>
            <a:pPr>
              <a:defRPr/>
            </a:pPr>
            <a:endParaRPr lang="en-US"/>
          </a:p>
        </p:txBody>
      </p:sp>
      <p:sp>
        <p:nvSpPr>
          <p:cNvPr id="47107" name="Rectangle 3">
            <a:extLst>
              <a:ext uri="{FF2B5EF4-FFF2-40B4-BE49-F238E27FC236}">
                <a16:creationId xmlns:a16="http://schemas.microsoft.com/office/drawing/2014/main" id="{82128725-CAFF-B6C4-7135-EBFF28F31E9A}"/>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cs typeface="Arial" pitchFamily="34" charset="0"/>
              </a:defRPr>
            </a:lvl1pPr>
          </a:lstStyle>
          <a:p>
            <a:pPr>
              <a:defRPr/>
            </a:pPr>
            <a:endParaRPr lang="en-US"/>
          </a:p>
        </p:txBody>
      </p:sp>
      <p:sp>
        <p:nvSpPr>
          <p:cNvPr id="3076" name="Rectangle 4">
            <a:extLst>
              <a:ext uri="{FF2B5EF4-FFF2-40B4-BE49-F238E27FC236}">
                <a16:creationId xmlns:a16="http://schemas.microsoft.com/office/drawing/2014/main" id="{62ED596E-824C-5B1A-531D-FAF84F2064D0}"/>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a:extLst>
              <a:ext uri="{FF2B5EF4-FFF2-40B4-BE49-F238E27FC236}">
                <a16:creationId xmlns:a16="http://schemas.microsoft.com/office/drawing/2014/main" id="{038F38CD-FEA1-943C-94AC-1CE2D9589609}"/>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a:extLst>
              <a:ext uri="{FF2B5EF4-FFF2-40B4-BE49-F238E27FC236}">
                <a16:creationId xmlns:a16="http://schemas.microsoft.com/office/drawing/2014/main" id="{CEE7A4B7-D5E1-0134-AED2-DDBBDE7DC3ED}"/>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cs typeface="Arial" pitchFamily="34" charset="0"/>
              </a:defRPr>
            </a:lvl1pPr>
          </a:lstStyle>
          <a:p>
            <a:pPr>
              <a:defRPr/>
            </a:pPr>
            <a:endParaRPr lang="en-US"/>
          </a:p>
        </p:txBody>
      </p:sp>
      <p:sp>
        <p:nvSpPr>
          <p:cNvPr id="47111" name="Rectangle 7">
            <a:extLst>
              <a:ext uri="{FF2B5EF4-FFF2-40B4-BE49-F238E27FC236}">
                <a16:creationId xmlns:a16="http://schemas.microsoft.com/office/drawing/2014/main" id="{BE80F7B3-6CEF-ABF8-7237-C2BE0027570E}"/>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anose="02020603050405020304" pitchFamily="18" charset="0"/>
              </a:defRPr>
            </a:lvl1pPr>
          </a:lstStyle>
          <a:p>
            <a:pPr>
              <a:defRPr/>
            </a:pPr>
            <a:fld id="{5F8BACDB-A836-45E8-990C-6C6745FCAA3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1C229B7D-AD8C-4DF7-39FE-527D8BC08AE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rtl="1">
              <a:spcBef>
                <a:spcPct val="30000"/>
              </a:spcBef>
              <a:defRPr sz="1200">
                <a:solidFill>
                  <a:schemeClr val="tx1"/>
                </a:solidFill>
                <a:latin typeface="Arial" panose="020B0604020202020204" pitchFamily="34" charset="0"/>
                <a:cs typeface="Arial" panose="020B0604020202020204" pitchFamily="34" charset="0"/>
              </a:defRPr>
            </a:lvl1pPr>
            <a:lvl2pPr marL="742950" indent="-285750" algn="r" rtl="1">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lgn="r" rtl="1">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lgn="r" rtl="1">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lgn="r" rtl="1">
              <a:spcBef>
                <a:spcPct val="30000"/>
              </a:spcBef>
              <a:defRPr sz="1200">
                <a:solidFill>
                  <a:schemeClr val="tx1"/>
                </a:solidFill>
                <a:latin typeface="Arial" panose="020B0604020202020204" pitchFamily="34" charset="0"/>
                <a:cs typeface="Arial" panose="020B0604020202020204" pitchFamily="34" charset="0"/>
              </a:defRPr>
            </a:lvl5pPr>
            <a:lvl6pPr marL="25146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algn="r" rtl="1"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3541AA6F-D0F2-4A1F-B52B-9AB0EDF9CA34}" type="slidenum">
              <a:rPr lang="en-US" altLang="en-US"/>
              <a:pPr>
                <a:spcBef>
                  <a:spcPct val="0"/>
                </a:spcBef>
              </a:pPr>
              <a:t>5</a:t>
            </a:fld>
            <a:endParaRPr lang="en-US" altLang="en-US"/>
          </a:p>
        </p:txBody>
      </p:sp>
      <p:sp>
        <p:nvSpPr>
          <p:cNvPr id="33795" name="Rectangle 2">
            <a:extLst>
              <a:ext uri="{FF2B5EF4-FFF2-40B4-BE49-F238E27FC236}">
                <a16:creationId xmlns:a16="http://schemas.microsoft.com/office/drawing/2014/main" id="{A76C414A-DD7C-E42F-9A15-A37D8DEF6F44}"/>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D5507C87-3CB4-D545-2F0C-01BBA202D7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19C92E92-9916-F95F-EC7A-A77FC565300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42DE99B0-1DC9-47F2-83C6-38C25E1005C9}" type="slidenum">
              <a:rPr lang="en-US" altLang="en-US" smtClean="0">
                <a:latin typeface="Arial" panose="020B0604020202020204" pitchFamily="34" charset="0"/>
              </a:rPr>
              <a:pPr>
                <a:spcBef>
                  <a:spcPct val="0"/>
                </a:spcBef>
              </a:pPr>
              <a:t>8</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E81C5FB7-1CC7-561B-0D0B-16259A96E35E}"/>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93660EA7-57F9-37A4-C8F8-5817BB5741E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A9EB394B-A3F1-3A0B-4CD8-C041F9ADC08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6D61AB50-3D92-4F00-A3E1-75FAA5824575}" type="slidenum">
              <a:rPr lang="en-US" altLang="en-US" smtClean="0">
                <a:latin typeface="Arial" panose="020B0604020202020204" pitchFamily="34" charset="0"/>
              </a:rPr>
              <a:pPr>
                <a:spcBef>
                  <a:spcPct val="0"/>
                </a:spcBef>
              </a:pPr>
              <a:t>9</a:t>
            </a:fld>
            <a:endParaRPr lang="en-US" altLang="en-US">
              <a:latin typeface="Arial" panose="020B0604020202020204" pitchFamily="34" charset="0"/>
            </a:endParaRPr>
          </a:p>
        </p:txBody>
      </p:sp>
      <p:sp>
        <p:nvSpPr>
          <p:cNvPr id="37891" name="Rectangle 2">
            <a:extLst>
              <a:ext uri="{FF2B5EF4-FFF2-40B4-BE49-F238E27FC236}">
                <a16:creationId xmlns:a16="http://schemas.microsoft.com/office/drawing/2014/main" id="{A54225A8-FF11-B467-660D-851DE4306156}"/>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7FD4C67C-B558-5844-CDC2-5DB1BB3F88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99B633B6-5E2F-E78E-7FA2-854258396C86}"/>
              </a:ext>
            </a:extLst>
          </p:cNvPr>
          <p:cNvSpPr>
            <a:spLocks noGrp="1" noRot="1" noChangeAspect="1" noChangeArrowheads="1" noTextEdit="1"/>
          </p:cNvSpPr>
          <p:nvPr>
            <p:ph type="sldImg"/>
          </p:nvPr>
        </p:nvSpPr>
        <p:spPr>
          <a:ln/>
        </p:spPr>
      </p:sp>
      <p:sp>
        <p:nvSpPr>
          <p:cNvPr id="65539" name="Notes Placeholder 2">
            <a:extLst>
              <a:ext uri="{FF2B5EF4-FFF2-40B4-BE49-F238E27FC236}">
                <a16:creationId xmlns:a16="http://schemas.microsoft.com/office/drawing/2014/main" id="{620EADE2-5F24-0CCC-B119-A32F98F9716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5540" name="Slide Number Placeholder 3">
            <a:extLst>
              <a:ext uri="{FF2B5EF4-FFF2-40B4-BE49-F238E27FC236}">
                <a16:creationId xmlns:a16="http://schemas.microsoft.com/office/drawing/2014/main" id="{7EFCAF26-73EA-08E5-A065-111CECDCB98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4BEDF43-CCAD-4F31-A6AF-FA710E3B1A1C}" type="slidenum">
              <a:rPr lang="en-US" altLang="en-US" smtClean="0">
                <a:latin typeface="Times New Roman" panose="02020603050405020304" pitchFamily="18" charset="0"/>
              </a:rPr>
              <a:pPr/>
              <a:t>23</a:t>
            </a:fld>
            <a:endParaRPr lang="en-U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E538174E-FB12-26EE-3936-C0978B0EAF2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D3B80E5-CE80-7DB4-1142-F632E20AD3A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F81147F-58A3-F478-3F74-6AD55BC83ACA}"/>
              </a:ext>
            </a:extLst>
          </p:cNvPr>
          <p:cNvSpPr>
            <a:spLocks noGrp="1" noChangeArrowheads="1"/>
          </p:cNvSpPr>
          <p:nvPr>
            <p:ph type="sldNum" sz="quarter" idx="12"/>
          </p:nvPr>
        </p:nvSpPr>
        <p:spPr>
          <a:ln/>
        </p:spPr>
        <p:txBody>
          <a:bodyPr/>
          <a:lstStyle>
            <a:lvl1pPr>
              <a:defRPr/>
            </a:lvl1pPr>
          </a:lstStyle>
          <a:p>
            <a:pPr>
              <a:defRPr/>
            </a:pPr>
            <a:fld id="{9D746934-8D93-4322-A828-AAFB985A2FA5}" type="slidenum">
              <a:rPr lang="en-US" altLang="en-US"/>
              <a:pPr>
                <a:defRPr/>
              </a:pPr>
              <a:t>‹#›</a:t>
            </a:fld>
            <a:endParaRPr lang="en-US" altLang="en-US"/>
          </a:p>
        </p:txBody>
      </p:sp>
    </p:spTree>
    <p:extLst>
      <p:ext uri="{BB962C8B-B14F-4D97-AF65-F5344CB8AC3E}">
        <p14:creationId xmlns:p14="http://schemas.microsoft.com/office/powerpoint/2010/main" val="653463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02BB57A-6D36-914C-A778-490F905A790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89AE16C3-9B0A-8B7A-6019-5DC032FA9D2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5F15EC9-A5BD-B1E0-6971-079E13A39BD9}"/>
              </a:ext>
            </a:extLst>
          </p:cNvPr>
          <p:cNvSpPr>
            <a:spLocks noGrp="1" noChangeArrowheads="1"/>
          </p:cNvSpPr>
          <p:nvPr>
            <p:ph type="sldNum" sz="quarter" idx="12"/>
          </p:nvPr>
        </p:nvSpPr>
        <p:spPr>
          <a:ln/>
        </p:spPr>
        <p:txBody>
          <a:bodyPr/>
          <a:lstStyle>
            <a:lvl1pPr>
              <a:defRPr/>
            </a:lvl1pPr>
          </a:lstStyle>
          <a:p>
            <a:pPr>
              <a:defRPr/>
            </a:pPr>
            <a:fld id="{2275640D-1BFA-48D1-B0EC-CFD79FC2143F}" type="slidenum">
              <a:rPr lang="en-US" altLang="en-US"/>
              <a:pPr>
                <a:defRPr/>
              </a:pPr>
              <a:t>‹#›</a:t>
            </a:fld>
            <a:endParaRPr lang="en-US" altLang="en-US"/>
          </a:p>
        </p:txBody>
      </p:sp>
    </p:spTree>
    <p:extLst>
      <p:ext uri="{BB962C8B-B14F-4D97-AF65-F5344CB8AC3E}">
        <p14:creationId xmlns:p14="http://schemas.microsoft.com/office/powerpoint/2010/main" val="3116681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14B7553-409A-4361-5A02-EE677ED3DE2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6D0752E-0B53-D593-1546-6835F9E3ADD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E0C15F5-7057-836A-E08E-3EC8E01C9338}"/>
              </a:ext>
            </a:extLst>
          </p:cNvPr>
          <p:cNvSpPr>
            <a:spLocks noGrp="1" noChangeArrowheads="1"/>
          </p:cNvSpPr>
          <p:nvPr>
            <p:ph type="sldNum" sz="quarter" idx="12"/>
          </p:nvPr>
        </p:nvSpPr>
        <p:spPr>
          <a:ln/>
        </p:spPr>
        <p:txBody>
          <a:bodyPr/>
          <a:lstStyle>
            <a:lvl1pPr>
              <a:defRPr/>
            </a:lvl1pPr>
          </a:lstStyle>
          <a:p>
            <a:pPr>
              <a:defRPr/>
            </a:pPr>
            <a:fld id="{FFCC6505-2D1E-44C5-9DF8-D44157D24EBA}" type="slidenum">
              <a:rPr lang="en-US" altLang="en-US"/>
              <a:pPr>
                <a:defRPr/>
              </a:pPr>
              <a:t>‹#›</a:t>
            </a:fld>
            <a:endParaRPr lang="en-US" altLang="en-US"/>
          </a:p>
        </p:txBody>
      </p:sp>
    </p:spTree>
    <p:extLst>
      <p:ext uri="{BB962C8B-B14F-4D97-AF65-F5344CB8AC3E}">
        <p14:creationId xmlns:p14="http://schemas.microsoft.com/office/powerpoint/2010/main" val="3219615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a:t>Click to edit Master title style</a:t>
            </a:r>
          </a:p>
        </p:txBody>
      </p:sp>
      <p:sp>
        <p:nvSpPr>
          <p:cNvPr id="3" name="Text Placeholder 2"/>
          <p:cNvSpPr>
            <a:spLocks noGrp="1"/>
          </p:cNvSpPr>
          <p:nvPr>
            <p:ph type="body" sz="half" idx="1"/>
          </p:nvPr>
        </p:nvSpPr>
        <p:spPr>
          <a:xfrm>
            <a:off x="566738" y="1752600"/>
            <a:ext cx="39243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752600"/>
            <a:ext cx="39243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a:extLst>
              <a:ext uri="{FF2B5EF4-FFF2-40B4-BE49-F238E27FC236}">
                <a16:creationId xmlns:a16="http://schemas.microsoft.com/office/drawing/2014/main" id="{B9CD5A1F-EB4A-6317-331E-0C6E715C923F}"/>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7">
            <a:extLst>
              <a:ext uri="{FF2B5EF4-FFF2-40B4-BE49-F238E27FC236}">
                <a16:creationId xmlns:a16="http://schemas.microsoft.com/office/drawing/2014/main" id="{069269FD-1D98-60F9-606D-E14C6A2FBE9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8">
            <a:extLst>
              <a:ext uri="{FF2B5EF4-FFF2-40B4-BE49-F238E27FC236}">
                <a16:creationId xmlns:a16="http://schemas.microsoft.com/office/drawing/2014/main" id="{05638133-DB3C-D72F-AA57-6B183B58968A}"/>
              </a:ext>
            </a:extLst>
          </p:cNvPr>
          <p:cNvSpPr>
            <a:spLocks noGrp="1" noChangeArrowheads="1"/>
          </p:cNvSpPr>
          <p:nvPr>
            <p:ph type="sldNum" sz="quarter" idx="12"/>
          </p:nvPr>
        </p:nvSpPr>
        <p:spPr>
          <a:ln/>
        </p:spPr>
        <p:txBody>
          <a:bodyPr/>
          <a:lstStyle>
            <a:lvl1pPr>
              <a:defRPr/>
            </a:lvl1pPr>
          </a:lstStyle>
          <a:p>
            <a:fld id="{B33C614D-43DD-4FA5-BE70-D3B2A73745BE}" type="slidenum">
              <a:rPr lang="ar-SA" altLang="en-US"/>
              <a:pPr/>
              <a:t>‹#›</a:t>
            </a:fld>
            <a:endParaRPr lang="en-US" altLang="en-US"/>
          </a:p>
        </p:txBody>
      </p:sp>
    </p:spTree>
    <p:extLst>
      <p:ext uri="{BB962C8B-B14F-4D97-AF65-F5344CB8AC3E}">
        <p14:creationId xmlns:p14="http://schemas.microsoft.com/office/powerpoint/2010/main" val="2402709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a:t>Click to edit Master title style</a:t>
            </a:r>
          </a:p>
        </p:txBody>
      </p:sp>
      <p:sp>
        <p:nvSpPr>
          <p:cNvPr id="3" name="Text Placeholder 2"/>
          <p:cNvSpPr>
            <a:spLocks noGrp="1"/>
          </p:cNvSpPr>
          <p:nvPr>
            <p:ph type="body" sz="half" idx="1"/>
          </p:nvPr>
        </p:nvSpPr>
        <p:spPr>
          <a:xfrm>
            <a:off x="566738" y="1752600"/>
            <a:ext cx="8001000" cy="2057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6738" y="3962400"/>
            <a:ext cx="8001000" cy="2057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C283AF-450D-561E-8BD1-66E076D10B99}"/>
              </a:ext>
            </a:extLst>
          </p:cNvPr>
          <p:cNvSpPr>
            <a:spLocks noGrp="1" noChangeArrowheads="1"/>
          </p:cNvSpPr>
          <p:nvPr>
            <p:ph type="dt" sz="half" idx="10"/>
          </p:nvPr>
        </p:nvSpPr>
        <p:spPr/>
        <p:txBody>
          <a:bodyPr/>
          <a:lstStyle>
            <a:lvl1pPr>
              <a:defRPr/>
            </a:lvl1pPr>
          </a:lstStyle>
          <a:p>
            <a:pPr>
              <a:defRPr/>
            </a:pPr>
            <a:endParaRPr lang="en-US"/>
          </a:p>
        </p:txBody>
      </p:sp>
      <p:sp>
        <p:nvSpPr>
          <p:cNvPr id="6" name="Footer Placeholder 5">
            <a:extLst>
              <a:ext uri="{FF2B5EF4-FFF2-40B4-BE49-F238E27FC236}">
                <a16:creationId xmlns:a16="http://schemas.microsoft.com/office/drawing/2014/main" id="{A4448ACB-6C2B-237E-4256-1F9B14BBAD8C}"/>
              </a:ext>
            </a:extLst>
          </p:cNvPr>
          <p:cNvSpPr>
            <a:spLocks noGrp="1" noChangeArrowheads="1"/>
          </p:cNvSpPr>
          <p:nvPr>
            <p:ph type="ftr" sz="quarter" idx="11"/>
          </p:nvPr>
        </p:nvSpPr>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693FD550-4F1B-C6D4-245E-B5B166A231D9}"/>
              </a:ext>
            </a:extLst>
          </p:cNvPr>
          <p:cNvSpPr>
            <a:spLocks noGrp="1" noChangeArrowheads="1"/>
          </p:cNvSpPr>
          <p:nvPr>
            <p:ph type="sldNum" sz="quarter" idx="12"/>
          </p:nvPr>
        </p:nvSpPr>
        <p:spPr/>
        <p:txBody>
          <a:bodyPr/>
          <a:lstStyle>
            <a:lvl1pPr>
              <a:defRPr/>
            </a:lvl1pPr>
          </a:lstStyle>
          <a:p>
            <a:pPr>
              <a:defRPr/>
            </a:pPr>
            <a:fld id="{1D28F62F-C3D6-44A2-8E50-E348616B9983}" type="slidenum">
              <a:rPr lang="ar-SA" altLang="en-US"/>
              <a:pPr>
                <a:defRPr/>
              </a:pPr>
              <a:t>‹#›</a:t>
            </a:fld>
            <a:endParaRPr lang="en-US" altLang="en-US"/>
          </a:p>
        </p:txBody>
      </p:sp>
    </p:spTree>
    <p:extLst>
      <p:ext uri="{BB962C8B-B14F-4D97-AF65-F5344CB8AC3E}">
        <p14:creationId xmlns:p14="http://schemas.microsoft.com/office/powerpoint/2010/main" val="2554392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54E9D52-A2C6-12E0-6797-BE74AE930D8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9DB962A-21E5-B54B-BBFB-C68394EBFCE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4C4A433-B52F-B94D-EE7A-01B0F2F1D64F}"/>
              </a:ext>
            </a:extLst>
          </p:cNvPr>
          <p:cNvSpPr>
            <a:spLocks noGrp="1" noChangeArrowheads="1"/>
          </p:cNvSpPr>
          <p:nvPr>
            <p:ph type="sldNum" sz="quarter" idx="12"/>
          </p:nvPr>
        </p:nvSpPr>
        <p:spPr>
          <a:ln/>
        </p:spPr>
        <p:txBody>
          <a:bodyPr/>
          <a:lstStyle>
            <a:lvl1pPr>
              <a:defRPr/>
            </a:lvl1pPr>
          </a:lstStyle>
          <a:p>
            <a:pPr>
              <a:defRPr/>
            </a:pPr>
            <a:fld id="{87D74858-8104-4EC4-A5D9-2B9FFE32FCF4}" type="slidenum">
              <a:rPr lang="en-US" altLang="en-US"/>
              <a:pPr>
                <a:defRPr/>
              </a:pPr>
              <a:t>‹#›</a:t>
            </a:fld>
            <a:endParaRPr lang="en-US" altLang="en-US"/>
          </a:p>
        </p:txBody>
      </p:sp>
    </p:spTree>
    <p:extLst>
      <p:ext uri="{BB962C8B-B14F-4D97-AF65-F5344CB8AC3E}">
        <p14:creationId xmlns:p14="http://schemas.microsoft.com/office/powerpoint/2010/main" val="3185704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23ABD870-15A3-31ED-332F-0D29EF2AE90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155F773-AF7C-5638-9196-985658BD315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B8ECA10-1927-C5DE-4DBB-BCC12BC6632D}"/>
              </a:ext>
            </a:extLst>
          </p:cNvPr>
          <p:cNvSpPr>
            <a:spLocks noGrp="1" noChangeArrowheads="1"/>
          </p:cNvSpPr>
          <p:nvPr>
            <p:ph type="sldNum" sz="quarter" idx="12"/>
          </p:nvPr>
        </p:nvSpPr>
        <p:spPr>
          <a:ln/>
        </p:spPr>
        <p:txBody>
          <a:bodyPr/>
          <a:lstStyle>
            <a:lvl1pPr>
              <a:defRPr/>
            </a:lvl1pPr>
          </a:lstStyle>
          <a:p>
            <a:pPr>
              <a:defRPr/>
            </a:pPr>
            <a:fld id="{163DD2D0-677B-42B5-86A0-772842252430}" type="slidenum">
              <a:rPr lang="en-US" altLang="en-US"/>
              <a:pPr>
                <a:defRPr/>
              </a:pPr>
              <a:t>‹#›</a:t>
            </a:fld>
            <a:endParaRPr lang="en-US" altLang="en-US"/>
          </a:p>
        </p:txBody>
      </p:sp>
    </p:spTree>
    <p:extLst>
      <p:ext uri="{BB962C8B-B14F-4D97-AF65-F5344CB8AC3E}">
        <p14:creationId xmlns:p14="http://schemas.microsoft.com/office/powerpoint/2010/main" val="637718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23294B0-70FA-79FA-C679-2C41080291F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D7F9EEB4-1126-0A10-0BCF-65BF65F40B1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34B74F8-3C09-15AF-EFBA-A5EC6EF048D7}"/>
              </a:ext>
            </a:extLst>
          </p:cNvPr>
          <p:cNvSpPr>
            <a:spLocks noGrp="1" noChangeArrowheads="1"/>
          </p:cNvSpPr>
          <p:nvPr>
            <p:ph type="sldNum" sz="quarter" idx="12"/>
          </p:nvPr>
        </p:nvSpPr>
        <p:spPr>
          <a:ln/>
        </p:spPr>
        <p:txBody>
          <a:bodyPr/>
          <a:lstStyle>
            <a:lvl1pPr>
              <a:defRPr/>
            </a:lvl1pPr>
          </a:lstStyle>
          <a:p>
            <a:pPr>
              <a:defRPr/>
            </a:pPr>
            <a:fld id="{71AD1FF7-E4CD-44CA-9C8C-7CB29906322B}" type="slidenum">
              <a:rPr lang="en-US" altLang="en-US"/>
              <a:pPr>
                <a:defRPr/>
              </a:pPr>
              <a:t>‹#›</a:t>
            </a:fld>
            <a:endParaRPr lang="en-US" altLang="en-US"/>
          </a:p>
        </p:txBody>
      </p:sp>
    </p:spTree>
    <p:extLst>
      <p:ext uri="{BB962C8B-B14F-4D97-AF65-F5344CB8AC3E}">
        <p14:creationId xmlns:p14="http://schemas.microsoft.com/office/powerpoint/2010/main" val="4025564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45558F5-6A27-5029-E5E5-E4B252C1B0C5}"/>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D649D6F6-65EC-C57E-E7F6-B1A32D965BA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F5964A15-4808-10FA-5FC5-1523FC28DB00}"/>
              </a:ext>
            </a:extLst>
          </p:cNvPr>
          <p:cNvSpPr>
            <a:spLocks noGrp="1" noChangeArrowheads="1"/>
          </p:cNvSpPr>
          <p:nvPr>
            <p:ph type="sldNum" sz="quarter" idx="12"/>
          </p:nvPr>
        </p:nvSpPr>
        <p:spPr>
          <a:ln/>
        </p:spPr>
        <p:txBody>
          <a:bodyPr/>
          <a:lstStyle>
            <a:lvl1pPr>
              <a:defRPr/>
            </a:lvl1pPr>
          </a:lstStyle>
          <a:p>
            <a:pPr>
              <a:defRPr/>
            </a:pPr>
            <a:fld id="{5450324D-4341-4CB8-9D77-D15C8011BB4D}" type="slidenum">
              <a:rPr lang="en-US" altLang="en-US"/>
              <a:pPr>
                <a:defRPr/>
              </a:pPr>
              <a:t>‹#›</a:t>
            </a:fld>
            <a:endParaRPr lang="en-US" altLang="en-US"/>
          </a:p>
        </p:txBody>
      </p:sp>
    </p:spTree>
    <p:extLst>
      <p:ext uri="{BB962C8B-B14F-4D97-AF65-F5344CB8AC3E}">
        <p14:creationId xmlns:p14="http://schemas.microsoft.com/office/powerpoint/2010/main" val="3111231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5D29B51-56A5-71D0-A954-B7F436B7725B}"/>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6E40EC56-58A4-B88D-8D92-DDB27B402D3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ED2ABD0-83C9-3AED-BB4A-3AF50DBBB187}"/>
              </a:ext>
            </a:extLst>
          </p:cNvPr>
          <p:cNvSpPr>
            <a:spLocks noGrp="1" noChangeArrowheads="1"/>
          </p:cNvSpPr>
          <p:nvPr>
            <p:ph type="sldNum" sz="quarter" idx="12"/>
          </p:nvPr>
        </p:nvSpPr>
        <p:spPr>
          <a:ln/>
        </p:spPr>
        <p:txBody>
          <a:bodyPr/>
          <a:lstStyle>
            <a:lvl1pPr>
              <a:defRPr/>
            </a:lvl1pPr>
          </a:lstStyle>
          <a:p>
            <a:pPr>
              <a:defRPr/>
            </a:pPr>
            <a:fld id="{41D94743-0D95-47EF-AA3F-AF75CAA98174}" type="slidenum">
              <a:rPr lang="en-US" altLang="en-US"/>
              <a:pPr>
                <a:defRPr/>
              </a:pPr>
              <a:t>‹#›</a:t>
            </a:fld>
            <a:endParaRPr lang="en-US" altLang="en-US"/>
          </a:p>
        </p:txBody>
      </p:sp>
    </p:spTree>
    <p:extLst>
      <p:ext uri="{BB962C8B-B14F-4D97-AF65-F5344CB8AC3E}">
        <p14:creationId xmlns:p14="http://schemas.microsoft.com/office/powerpoint/2010/main" val="2777205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A83CEDB-A1DF-D836-C89F-C09DA61A804E}"/>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6E0D8603-E32B-D898-7D54-581354E6EBB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3590FF7F-99E4-D12C-3AA9-B0576E068DF3}"/>
              </a:ext>
            </a:extLst>
          </p:cNvPr>
          <p:cNvSpPr>
            <a:spLocks noGrp="1" noChangeArrowheads="1"/>
          </p:cNvSpPr>
          <p:nvPr>
            <p:ph type="sldNum" sz="quarter" idx="12"/>
          </p:nvPr>
        </p:nvSpPr>
        <p:spPr>
          <a:ln/>
        </p:spPr>
        <p:txBody>
          <a:bodyPr/>
          <a:lstStyle>
            <a:lvl1pPr>
              <a:defRPr/>
            </a:lvl1pPr>
          </a:lstStyle>
          <a:p>
            <a:pPr>
              <a:defRPr/>
            </a:pPr>
            <a:fld id="{E2D2D5F5-8A63-4A08-A8B7-16E0F3E9C51F}" type="slidenum">
              <a:rPr lang="en-US" altLang="en-US"/>
              <a:pPr>
                <a:defRPr/>
              </a:pPr>
              <a:t>‹#›</a:t>
            </a:fld>
            <a:endParaRPr lang="en-US" altLang="en-US"/>
          </a:p>
        </p:txBody>
      </p:sp>
    </p:spTree>
    <p:extLst>
      <p:ext uri="{BB962C8B-B14F-4D97-AF65-F5344CB8AC3E}">
        <p14:creationId xmlns:p14="http://schemas.microsoft.com/office/powerpoint/2010/main" val="485346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19283CF-3C9A-C92F-1FC6-7E82B6667D4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33C20D1-0FE6-EAC8-F567-BC3FF782DC0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82072832-2C67-82DD-3043-C71CC21FA743}"/>
              </a:ext>
            </a:extLst>
          </p:cNvPr>
          <p:cNvSpPr>
            <a:spLocks noGrp="1" noChangeArrowheads="1"/>
          </p:cNvSpPr>
          <p:nvPr>
            <p:ph type="sldNum" sz="quarter" idx="12"/>
          </p:nvPr>
        </p:nvSpPr>
        <p:spPr>
          <a:ln/>
        </p:spPr>
        <p:txBody>
          <a:bodyPr/>
          <a:lstStyle>
            <a:lvl1pPr>
              <a:defRPr/>
            </a:lvl1pPr>
          </a:lstStyle>
          <a:p>
            <a:pPr>
              <a:defRPr/>
            </a:pPr>
            <a:fld id="{5E69ABA3-8F6E-44CB-8720-940B2551D5D3}" type="slidenum">
              <a:rPr lang="en-US" altLang="en-US"/>
              <a:pPr>
                <a:defRPr/>
              </a:pPr>
              <a:t>‹#›</a:t>
            </a:fld>
            <a:endParaRPr lang="en-US" altLang="en-US"/>
          </a:p>
        </p:txBody>
      </p:sp>
    </p:spTree>
    <p:extLst>
      <p:ext uri="{BB962C8B-B14F-4D97-AF65-F5344CB8AC3E}">
        <p14:creationId xmlns:p14="http://schemas.microsoft.com/office/powerpoint/2010/main" val="1565179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6C2A5ED7-B00C-1C29-7F28-99B37DEE80C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9D8032D-CA24-ECDB-A0FC-95B01118E3B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FB7B4CA-BBAC-58BE-B75E-5B038552B7E2}"/>
              </a:ext>
            </a:extLst>
          </p:cNvPr>
          <p:cNvSpPr>
            <a:spLocks noGrp="1" noChangeArrowheads="1"/>
          </p:cNvSpPr>
          <p:nvPr>
            <p:ph type="sldNum" sz="quarter" idx="12"/>
          </p:nvPr>
        </p:nvSpPr>
        <p:spPr>
          <a:ln/>
        </p:spPr>
        <p:txBody>
          <a:bodyPr/>
          <a:lstStyle>
            <a:lvl1pPr>
              <a:defRPr/>
            </a:lvl1pPr>
          </a:lstStyle>
          <a:p>
            <a:pPr>
              <a:defRPr/>
            </a:pPr>
            <a:fld id="{C5E91B4C-0E0E-4021-B4A6-002903ED6477}" type="slidenum">
              <a:rPr lang="en-US" altLang="en-US"/>
              <a:pPr>
                <a:defRPr/>
              </a:pPr>
              <a:t>‹#›</a:t>
            </a:fld>
            <a:endParaRPr lang="en-US" altLang="en-US"/>
          </a:p>
        </p:txBody>
      </p:sp>
    </p:spTree>
    <p:extLst>
      <p:ext uri="{BB962C8B-B14F-4D97-AF65-F5344CB8AC3E}">
        <p14:creationId xmlns:p14="http://schemas.microsoft.com/office/powerpoint/2010/main" val="963815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46A3D95-5CAC-0260-B7D9-B64D412B43F1}"/>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7D371FF-A14F-BE61-A9C5-CAEAA1E26BEF}"/>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5476" name="Rectangle 4">
            <a:extLst>
              <a:ext uri="{FF2B5EF4-FFF2-40B4-BE49-F238E27FC236}">
                <a16:creationId xmlns:a16="http://schemas.microsoft.com/office/drawing/2014/main" id="{F6D40397-4321-9638-3AA8-F419DE51EAFF}"/>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cs typeface="Arial" pitchFamily="34" charset="0"/>
              </a:defRPr>
            </a:lvl1pPr>
          </a:lstStyle>
          <a:p>
            <a:pPr>
              <a:defRPr/>
            </a:pPr>
            <a:endParaRPr lang="en-US"/>
          </a:p>
        </p:txBody>
      </p:sp>
      <p:sp>
        <p:nvSpPr>
          <p:cNvPr id="105477" name="Rectangle 5">
            <a:extLst>
              <a:ext uri="{FF2B5EF4-FFF2-40B4-BE49-F238E27FC236}">
                <a16:creationId xmlns:a16="http://schemas.microsoft.com/office/drawing/2014/main" id="{57498ABB-D203-6086-8EF5-10AE7DFCB379}"/>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cs typeface="Arial" pitchFamily="34" charset="0"/>
              </a:defRPr>
            </a:lvl1pPr>
          </a:lstStyle>
          <a:p>
            <a:pPr>
              <a:defRPr/>
            </a:pPr>
            <a:endParaRPr lang="en-US"/>
          </a:p>
        </p:txBody>
      </p:sp>
      <p:sp>
        <p:nvSpPr>
          <p:cNvPr id="105478" name="Rectangle 6">
            <a:extLst>
              <a:ext uri="{FF2B5EF4-FFF2-40B4-BE49-F238E27FC236}">
                <a16:creationId xmlns:a16="http://schemas.microsoft.com/office/drawing/2014/main" id="{4711906F-D754-C678-D6BF-E2E07336B8EC}"/>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6F9B01E5-7203-4BFC-8E53-ECBD3AAFBE7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FAA0F19C-60EA-4244-23BE-16BECC363550}"/>
              </a:ext>
            </a:extLst>
          </p:cNvPr>
          <p:cNvSpPr>
            <a:spLocks noGrp="1" noChangeArrowheads="1"/>
          </p:cNvSpPr>
          <p:nvPr>
            <p:ph type="ctrTitle"/>
          </p:nvPr>
        </p:nvSpPr>
        <p:spPr/>
        <p:txBody>
          <a:bodyPr/>
          <a:lstStyle/>
          <a:p>
            <a:r>
              <a:rPr lang="fa-IR" altLang="en-US">
                <a:cs typeface="B Nazanin" panose="00000400000000000000" pitchFamily="2" charset="-78"/>
              </a:rPr>
              <a:t>به نام خدا</a:t>
            </a:r>
            <a:endParaRPr lang="en-US" altLang="en-US">
              <a:cs typeface="B Nazanin" panose="00000400000000000000" pitchFamily="2" charset="-78"/>
            </a:endParaRPr>
          </a:p>
        </p:txBody>
      </p:sp>
      <p:sp>
        <p:nvSpPr>
          <p:cNvPr id="4099" name="Subtitle 2">
            <a:extLst>
              <a:ext uri="{FF2B5EF4-FFF2-40B4-BE49-F238E27FC236}">
                <a16:creationId xmlns:a16="http://schemas.microsoft.com/office/drawing/2014/main" id="{84705BB3-B0E4-8A05-0028-7AD75B745D2C}"/>
              </a:ext>
            </a:extLst>
          </p:cNvPr>
          <p:cNvSpPr>
            <a:spLocks noGrp="1" noChangeArrowheads="1"/>
          </p:cNvSpPr>
          <p:nvPr>
            <p:ph type="subTitle" idx="1"/>
          </p:nvPr>
        </p:nvSpPr>
        <p:spPr/>
        <p:txBody>
          <a:bodyPr/>
          <a:lstStyle/>
          <a:p>
            <a:r>
              <a:rPr lang="fa-IR" altLang="en-US"/>
              <a:t>هوالعليم</a:t>
            </a:r>
            <a:endParaRPr lang="en-US"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C012DDC9-F3E4-E9D4-E2FD-A5C334560145}"/>
              </a:ext>
            </a:extLst>
          </p:cNvPr>
          <p:cNvSpPr>
            <a:spLocks noGrp="1" noChangeArrowheads="1"/>
          </p:cNvSpPr>
          <p:nvPr>
            <p:ph type="title"/>
          </p:nvPr>
        </p:nvSpPr>
        <p:spPr/>
        <p:txBody>
          <a:bodyPr/>
          <a:lstStyle/>
          <a:p>
            <a:endParaRPr lang="en-US" altLang="en-US"/>
          </a:p>
        </p:txBody>
      </p:sp>
      <p:sp>
        <p:nvSpPr>
          <p:cNvPr id="38915" name="Content Placeholder 2">
            <a:extLst>
              <a:ext uri="{FF2B5EF4-FFF2-40B4-BE49-F238E27FC236}">
                <a16:creationId xmlns:a16="http://schemas.microsoft.com/office/drawing/2014/main" id="{F37F9F8F-149E-15E0-CB44-E166622DD731}"/>
              </a:ext>
            </a:extLst>
          </p:cNvPr>
          <p:cNvSpPr>
            <a:spLocks noGrp="1" noChangeArrowheads="1"/>
          </p:cNvSpPr>
          <p:nvPr>
            <p:ph idx="1"/>
          </p:nvPr>
        </p:nvSpPr>
        <p:spPr/>
        <p:txBody>
          <a:bodyPr/>
          <a:lstStyle/>
          <a:p>
            <a:endParaRPr lang="en-US" altLang="en-US"/>
          </a:p>
        </p:txBody>
      </p:sp>
      <p:sp>
        <p:nvSpPr>
          <p:cNvPr id="38916" name="Slide Number Placeholder 3">
            <a:extLst>
              <a:ext uri="{FF2B5EF4-FFF2-40B4-BE49-F238E27FC236}">
                <a16:creationId xmlns:a16="http://schemas.microsoft.com/office/drawing/2014/main" id="{47D4E383-A3F3-218C-1334-F48F8E3CAC5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E78BD129-544F-4BF7-8BB7-9C58FCD8D29B}" type="slidenum">
              <a:rPr lang="en-US" altLang="en-US" sz="1400" smtClean="0"/>
              <a:pPr>
                <a:spcBef>
                  <a:spcPct val="0"/>
                </a:spcBef>
                <a:buFontTx/>
                <a:buNone/>
              </a:pPr>
              <a:t>10</a:t>
            </a:fld>
            <a:endParaRPr lang="en-US" altLang="en-US" sz="1400"/>
          </a:p>
        </p:txBody>
      </p:sp>
      <p:pic>
        <p:nvPicPr>
          <p:cNvPr id="38917" name="Picture 8">
            <a:extLst>
              <a:ext uri="{FF2B5EF4-FFF2-40B4-BE49-F238E27FC236}">
                <a16:creationId xmlns:a16="http://schemas.microsoft.com/office/drawing/2014/main" id="{CC5D5CF3-344A-1AC1-739C-894DF024F9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374775"/>
            <a:ext cx="5876925"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D6072474-EE38-5CE0-B324-64E00646E922}"/>
              </a:ext>
            </a:extLst>
          </p:cNvPr>
          <p:cNvSpPr>
            <a:spLocks noGrp="1" noChangeArrowheads="1"/>
          </p:cNvSpPr>
          <p:nvPr>
            <p:ph type="title"/>
          </p:nvPr>
        </p:nvSpPr>
        <p:spPr>
          <a:xfrm>
            <a:off x="457200" y="427038"/>
            <a:ext cx="8229600" cy="1143000"/>
          </a:xfrm>
        </p:spPr>
        <p:txBody>
          <a:bodyPr/>
          <a:lstStyle/>
          <a:p>
            <a:r>
              <a:rPr lang="en-US" altLang="en-US"/>
              <a:t>Recognition rate</a:t>
            </a:r>
            <a:br>
              <a:rPr lang="en-US" altLang="en-US"/>
            </a:br>
            <a:r>
              <a:rPr lang="en-US" altLang="en-US"/>
              <a:t>Error rate</a:t>
            </a:r>
          </a:p>
        </p:txBody>
      </p:sp>
      <p:sp>
        <p:nvSpPr>
          <p:cNvPr id="39939" name="Content Placeholder 2">
            <a:extLst>
              <a:ext uri="{FF2B5EF4-FFF2-40B4-BE49-F238E27FC236}">
                <a16:creationId xmlns:a16="http://schemas.microsoft.com/office/drawing/2014/main" id="{FB2A31E8-7497-FE9E-F78D-31D9DFE473BA}"/>
              </a:ext>
            </a:extLst>
          </p:cNvPr>
          <p:cNvSpPr>
            <a:spLocks noGrp="1" noChangeArrowheads="1"/>
          </p:cNvSpPr>
          <p:nvPr>
            <p:ph idx="1"/>
          </p:nvPr>
        </p:nvSpPr>
        <p:spPr/>
        <p:txBody>
          <a:bodyPr/>
          <a:lstStyle/>
          <a:p>
            <a:pPr algn="r" rtl="1"/>
            <a:r>
              <a:rPr lang="fa-IR" altLang="en-US">
                <a:cs typeface="B Nazanin" panose="00000400000000000000" pitchFamily="2" charset="-78"/>
              </a:rPr>
              <a:t>نرخ بازشناسی صحيح برابر است با نسبت تعداد داده های طبقه بندی شده صحيح به کل داده ها.</a:t>
            </a:r>
          </a:p>
          <a:p>
            <a:pPr algn="r" rtl="1"/>
            <a:r>
              <a:rPr lang="fa-IR" altLang="en-US">
                <a:cs typeface="B Nazanin" panose="00000400000000000000" pitchFamily="2" charset="-78"/>
              </a:rPr>
              <a:t>نرخ خطا برابر است با نسبت تعداد داده های به اشتباه  طبقه بندی شده به کل داده ها.</a:t>
            </a:r>
          </a:p>
          <a:p>
            <a:pPr algn="r" rtl="1"/>
            <a:endParaRPr lang="en-US" altLang="en-US">
              <a:cs typeface="B Nazanin" panose="00000400000000000000" pitchFamily="2" charset="-78"/>
            </a:endParaRPr>
          </a:p>
        </p:txBody>
      </p:sp>
      <p:sp>
        <p:nvSpPr>
          <p:cNvPr id="39940" name="Slide Number Placeholder 3">
            <a:extLst>
              <a:ext uri="{FF2B5EF4-FFF2-40B4-BE49-F238E27FC236}">
                <a16:creationId xmlns:a16="http://schemas.microsoft.com/office/drawing/2014/main" id="{4E670119-E443-82E0-3C90-651FDB4FD25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7D3921BF-7970-40B6-A2F5-6359B379DBC2}" type="slidenum">
              <a:rPr lang="en-US" altLang="en-US" sz="1400" smtClean="0"/>
              <a:pPr>
                <a:spcBef>
                  <a:spcPct val="0"/>
                </a:spcBef>
                <a:buFontTx/>
                <a:buNone/>
              </a:pPr>
              <a:t>11</a:t>
            </a:fld>
            <a:endParaRPr lang="en-US" altLang="en-US" sz="1400"/>
          </a:p>
        </p:txBody>
      </p:sp>
      <p:sp>
        <p:nvSpPr>
          <p:cNvPr id="5" name="TextBox 4">
            <a:extLst>
              <a:ext uri="{FF2B5EF4-FFF2-40B4-BE49-F238E27FC236}">
                <a16:creationId xmlns:a16="http://schemas.microsoft.com/office/drawing/2014/main" id="{37299D5E-EEFE-1C88-A23A-3355499B2092}"/>
              </a:ext>
            </a:extLst>
          </p:cNvPr>
          <p:cNvSpPr txBox="1">
            <a:spLocks noRot="1" noChangeAspect="1" noMove="1" noResize="1" noEditPoints="1" noAdjustHandles="1" noChangeArrowheads="1" noChangeShapeType="1" noTextEdit="1"/>
          </p:cNvSpPr>
          <p:nvPr/>
        </p:nvSpPr>
        <p:spPr>
          <a:xfrm>
            <a:off x="1371600" y="4495800"/>
            <a:ext cx="3425938" cy="575157"/>
          </a:xfrm>
          <a:prstGeom prst="rect">
            <a:avLst/>
          </a:prstGeom>
          <a:blipFill rotWithShape="0">
            <a:blip r:embed="rId2"/>
            <a:stretch>
              <a:fillRect/>
            </a:stretch>
          </a:blipFill>
        </p:spPr>
        <p:txBody>
          <a:bodyPr/>
          <a:lstStyle/>
          <a:p>
            <a:pPr>
              <a:defRPr/>
            </a:pPr>
            <a:r>
              <a:rPr lang="en-US">
                <a:noFill/>
              </a:rPr>
              <a:t> </a:t>
            </a:r>
          </a:p>
        </p:txBody>
      </p:sp>
      <p:sp>
        <p:nvSpPr>
          <p:cNvPr id="6" name="TextBox 5">
            <a:extLst>
              <a:ext uri="{FF2B5EF4-FFF2-40B4-BE49-F238E27FC236}">
                <a16:creationId xmlns:a16="http://schemas.microsoft.com/office/drawing/2014/main" id="{873CE1EA-C0C0-3633-FF86-73FEB755DFB6}"/>
              </a:ext>
            </a:extLst>
          </p:cNvPr>
          <p:cNvSpPr txBox="1">
            <a:spLocks noRot="1" noChangeAspect="1" noMove="1" noResize="1" noEditPoints="1" noAdjustHandles="1" noChangeArrowheads="1" noChangeShapeType="1" noTextEdit="1"/>
          </p:cNvSpPr>
          <p:nvPr/>
        </p:nvSpPr>
        <p:spPr>
          <a:xfrm>
            <a:off x="1371600" y="5358216"/>
            <a:ext cx="3263779" cy="575157"/>
          </a:xfrm>
          <a:prstGeom prst="rect">
            <a:avLst/>
          </a:prstGeom>
          <a:blipFill rotWithShape="0">
            <a:blip r:embed="rId3"/>
            <a:stretch>
              <a:fillRect/>
            </a:stretch>
          </a:blipFill>
        </p:spPr>
        <p:txBody>
          <a:bodyPr/>
          <a:lstStyle/>
          <a:p>
            <a:pPr>
              <a:defRPr/>
            </a:pPr>
            <a:r>
              <a:rPr lang="en-US">
                <a:noFill/>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F574B482-292D-F955-8DE1-715CC44D53CD}"/>
              </a:ext>
            </a:extLst>
          </p:cNvPr>
          <p:cNvSpPr>
            <a:spLocks noGrp="1" noChangeArrowheads="1"/>
          </p:cNvSpPr>
          <p:nvPr>
            <p:ph type="title"/>
          </p:nvPr>
        </p:nvSpPr>
        <p:spPr/>
        <p:txBody>
          <a:bodyPr/>
          <a:lstStyle/>
          <a:p>
            <a:r>
              <a:rPr lang="en-US" altLang="en-US"/>
              <a:t>Confusion matrix</a:t>
            </a:r>
            <a:endParaRPr lang="fa-IR" altLang="en-US"/>
          </a:p>
        </p:txBody>
      </p:sp>
      <p:sp>
        <p:nvSpPr>
          <p:cNvPr id="40963" name="Content Placeholder 2">
            <a:extLst>
              <a:ext uri="{FF2B5EF4-FFF2-40B4-BE49-F238E27FC236}">
                <a16:creationId xmlns:a16="http://schemas.microsoft.com/office/drawing/2014/main" id="{3C19A18E-D9C5-2415-AF5E-4B10BF33D2C6}"/>
              </a:ext>
            </a:extLst>
          </p:cNvPr>
          <p:cNvSpPr>
            <a:spLocks noGrp="1" noChangeArrowheads="1"/>
          </p:cNvSpPr>
          <p:nvPr>
            <p:ph idx="1"/>
          </p:nvPr>
        </p:nvSpPr>
        <p:spPr/>
        <p:txBody>
          <a:bodyPr/>
          <a:lstStyle/>
          <a:p>
            <a:endParaRPr lang="fa-IR" altLang="en-US"/>
          </a:p>
        </p:txBody>
      </p:sp>
      <p:sp>
        <p:nvSpPr>
          <p:cNvPr id="40964" name="Slide Number Placeholder 3">
            <a:extLst>
              <a:ext uri="{FF2B5EF4-FFF2-40B4-BE49-F238E27FC236}">
                <a16:creationId xmlns:a16="http://schemas.microsoft.com/office/drawing/2014/main" id="{EB48E704-20C2-09E0-2076-AB80FE7B5BD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AF511750-39DD-4323-A91F-25F90E6FC024}" type="slidenum">
              <a:rPr lang="en-US" altLang="en-US" sz="1400" smtClean="0"/>
              <a:pPr>
                <a:spcBef>
                  <a:spcPct val="0"/>
                </a:spcBef>
                <a:buFontTx/>
                <a:buNone/>
              </a:pPr>
              <a:t>12</a:t>
            </a:fld>
            <a:endParaRPr lang="en-US" altLang="en-US" sz="1400"/>
          </a:p>
        </p:txBody>
      </p:sp>
      <p:pic>
        <p:nvPicPr>
          <p:cNvPr id="40965" name="Picture 4">
            <a:extLst>
              <a:ext uri="{FF2B5EF4-FFF2-40B4-BE49-F238E27FC236}">
                <a16:creationId xmlns:a16="http://schemas.microsoft.com/office/drawing/2014/main" id="{BCF61702-50DC-A50E-2EC7-246BFAE7ECC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613" y="1600200"/>
            <a:ext cx="899477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E7086A70-BD5B-85C1-5D30-7BED9A78B650}"/>
              </a:ext>
            </a:extLst>
          </p:cNvPr>
          <p:cNvSpPr>
            <a:spLocks noGrp="1" noChangeArrowheads="1"/>
          </p:cNvSpPr>
          <p:nvPr>
            <p:ph type="title"/>
          </p:nvPr>
        </p:nvSpPr>
        <p:spPr/>
        <p:txBody>
          <a:bodyPr/>
          <a:lstStyle/>
          <a:p>
            <a:r>
              <a:rPr lang="en-US" altLang="en-US"/>
              <a:t>Example: Iris classification</a:t>
            </a:r>
          </a:p>
        </p:txBody>
      </p:sp>
      <p:sp>
        <p:nvSpPr>
          <p:cNvPr id="55299" name="Content Placeholder 2">
            <a:extLst>
              <a:ext uri="{FF2B5EF4-FFF2-40B4-BE49-F238E27FC236}">
                <a16:creationId xmlns:a16="http://schemas.microsoft.com/office/drawing/2014/main" id="{BD335230-D4D6-0C17-E2C2-EAA4F4D5BB9A}"/>
              </a:ext>
            </a:extLst>
          </p:cNvPr>
          <p:cNvSpPr>
            <a:spLocks noGrp="1" noChangeArrowheads="1"/>
          </p:cNvSpPr>
          <p:nvPr>
            <p:ph idx="1"/>
          </p:nvPr>
        </p:nvSpPr>
        <p:spPr/>
        <p:txBody>
          <a:bodyPr/>
          <a:lstStyle/>
          <a:p>
            <a:endParaRPr lang="en-US" altLang="en-US"/>
          </a:p>
        </p:txBody>
      </p:sp>
      <p:pic>
        <p:nvPicPr>
          <p:cNvPr id="55300" name="Picture 7">
            <a:extLst>
              <a:ext uri="{FF2B5EF4-FFF2-40B4-BE49-F238E27FC236}">
                <a16:creationId xmlns:a16="http://schemas.microsoft.com/office/drawing/2014/main" id="{F0639893-747D-DE50-078B-7BDB741640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87575"/>
            <a:ext cx="91440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1" name="Slide Number Placeholder 3">
            <a:extLst>
              <a:ext uri="{FF2B5EF4-FFF2-40B4-BE49-F238E27FC236}">
                <a16:creationId xmlns:a16="http://schemas.microsoft.com/office/drawing/2014/main" id="{19933F59-D9E0-B3B5-6EAD-54107A053053}"/>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AE5EC2-9A5B-4703-A47C-9FA04B3B77EA}" type="slidenum">
              <a:rPr lang="en-US" altLang="en-US" smtClean="0"/>
              <a:pPr/>
              <a:t>13</a:t>
            </a:fld>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ED894291-1AF3-964E-8991-F161ACEFB52E}"/>
              </a:ext>
            </a:extLst>
          </p:cNvPr>
          <p:cNvSpPr>
            <a:spLocks noGrp="1" noChangeArrowheads="1"/>
          </p:cNvSpPr>
          <p:nvPr>
            <p:ph type="title"/>
          </p:nvPr>
        </p:nvSpPr>
        <p:spPr/>
        <p:txBody>
          <a:bodyPr/>
          <a:lstStyle/>
          <a:p>
            <a:r>
              <a:rPr lang="fa-IR" altLang="en-US">
                <a:cs typeface="B Nazanin" panose="00000400000000000000" pitchFamily="2" charset="-78"/>
              </a:rPr>
              <a:t>داده گل زنبق</a:t>
            </a:r>
            <a:endParaRPr lang="en-US" altLang="en-US">
              <a:cs typeface="B Nazanin" panose="00000400000000000000" pitchFamily="2" charset="-78"/>
            </a:endParaRPr>
          </a:p>
        </p:txBody>
      </p:sp>
      <p:sp>
        <p:nvSpPr>
          <p:cNvPr id="56323" name="Content Placeholder 2">
            <a:extLst>
              <a:ext uri="{FF2B5EF4-FFF2-40B4-BE49-F238E27FC236}">
                <a16:creationId xmlns:a16="http://schemas.microsoft.com/office/drawing/2014/main" id="{B32A14FC-5495-2AC8-2E22-436ABD660E6C}"/>
              </a:ext>
            </a:extLst>
          </p:cNvPr>
          <p:cNvSpPr>
            <a:spLocks noGrp="1" noChangeArrowheads="1"/>
          </p:cNvSpPr>
          <p:nvPr>
            <p:ph idx="1"/>
          </p:nvPr>
        </p:nvSpPr>
        <p:spPr/>
        <p:txBody>
          <a:bodyPr/>
          <a:lstStyle/>
          <a:p>
            <a:pPr algn="r" rtl="1"/>
            <a:r>
              <a:rPr lang="fa-IR" altLang="en-US">
                <a:solidFill>
                  <a:srgbClr val="000000"/>
                </a:solidFill>
                <a:latin typeface="Yekan"/>
                <a:cs typeface="B Nazanin" panose="00000400000000000000" pitchFamily="2" charset="-78"/>
              </a:rPr>
              <a:t>مجموعه داده ایریس یکی از معتبرترین و معروفترین دیتاست های داده کاوی است. این دیتاست سه کلاس دارد که مربوط به سه نوع گیاه می باشد. در این دیتاست سعی می شود با استفاده از قطر گیاه، طول، ضخامت و عرض آن نوع گیاه شناسایی شود.</a:t>
            </a:r>
          </a:p>
          <a:p>
            <a:pPr algn="r" rtl="1"/>
            <a:r>
              <a:rPr lang="fa-IR" altLang="en-US">
                <a:solidFill>
                  <a:srgbClr val="000000"/>
                </a:solidFill>
                <a:latin typeface="Yekan"/>
                <a:cs typeface="B Nazanin" panose="00000400000000000000" pitchFamily="2" charset="-78"/>
              </a:rPr>
              <a:t>150 داده</a:t>
            </a:r>
          </a:p>
          <a:p>
            <a:pPr algn="r" rtl="1"/>
            <a:r>
              <a:rPr lang="fa-IR" altLang="en-US">
                <a:solidFill>
                  <a:srgbClr val="000000"/>
                </a:solidFill>
                <a:latin typeface="Yekan"/>
                <a:cs typeface="B Nazanin" panose="00000400000000000000" pitchFamily="2" charset="-78"/>
              </a:rPr>
              <a:t>سه کلاس</a:t>
            </a:r>
          </a:p>
          <a:p>
            <a:pPr algn="r" rtl="1"/>
            <a:r>
              <a:rPr lang="fa-IR" altLang="en-US">
                <a:solidFill>
                  <a:srgbClr val="000000"/>
                </a:solidFill>
                <a:latin typeface="Yekan"/>
                <a:cs typeface="B Nazanin" panose="00000400000000000000" pitchFamily="2" charset="-78"/>
              </a:rPr>
              <a:t>چهار ويژگی</a:t>
            </a:r>
            <a:endParaRPr lang="en-US" altLang="en-US">
              <a:cs typeface="B Nazanin" panose="00000400000000000000" pitchFamily="2" charset="-78"/>
            </a:endParaRPr>
          </a:p>
        </p:txBody>
      </p:sp>
      <p:sp>
        <p:nvSpPr>
          <p:cNvPr id="56324" name="Slide Number Placeholder 3">
            <a:extLst>
              <a:ext uri="{FF2B5EF4-FFF2-40B4-BE49-F238E27FC236}">
                <a16:creationId xmlns:a16="http://schemas.microsoft.com/office/drawing/2014/main" id="{5500A619-414F-64E8-252A-B70191C9E198}"/>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E43F4C9-E7F5-49EE-8BC8-6779CD553EB0}" type="slidenum">
              <a:rPr lang="en-US" altLang="en-US" smtClean="0"/>
              <a:pPr/>
              <a:t>14</a:t>
            </a:fld>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2EB1EF8E-B2DF-9CB4-435E-251549D5D233}"/>
              </a:ext>
            </a:extLst>
          </p:cNvPr>
          <p:cNvSpPr>
            <a:spLocks noGrp="1" noChangeArrowheads="1"/>
          </p:cNvSpPr>
          <p:nvPr>
            <p:ph type="title"/>
          </p:nvPr>
        </p:nvSpPr>
        <p:spPr/>
        <p:txBody>
          <a:bodyPr/>
          <a:lstStyle/>
          <a:p>
            <a:endParaRPr lang="en-US" altLang="en-US"/>
          </a:p>
        </p:txBody>
      </p:sp>
      <p:sp>
        <p:nvSpPr>
          <p:cNvPr id="57347" name="Content Placeholder 2">
            <a:extLst>
              <a:ext uri="{FF2B5EF4-FFF2-40B4-BE49-F238E27FC236}">
                <a16:creationId xmlns:a16="http://schemas.microsoft.com/office/drawing/2014/main" id="{2ECECE5B-200A-B492-EC7E-6509F2094973}"/>
              </a:ext>
            </a:extLst>
          </p:cNvPr>
          <p:cNvSpPr>
            <a:spLocks noGrp="1" noChangeArrowheads="1"/>
          </p:cNvSpPr>
          <p:nvPr>
            <p:ph idx="1"/>
          </p:nvPr>
        </p:nvSpPr>
        <p:spPr/>
        <p:txBody>
          <a:bodyPr/>
          <a:lstStyle/>
          <a:p>
            <a:endParaRPr lang="en-US" altLang="en-US"/>
          </a:p>
        </p:txBody>
      </p:sp>
      <p:pic>
        <p:nvPicPr>
          <p:cNvPr id="57348" name="Picture 6">
            <a:extLst>
              <a:ext uri="{FF2B5EF4-FFF2-40B4-BE49-F238E27FC236}">
                <a16:creationId xmlns:a16="http://schemas.microsoft.com/office/drawing/2014/main" id="{81E25319-7BB4-BE32-2B92-69030404C2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4250" y="857250"/>
            <a:ext cx="71755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Slide Number Placeholder 3">
            <a:extLst>
              <a:ext uri="{FF2B5EF4-FFF2-40B4-BE49-F238E27FC236}">
                <a16:creationId xmlns:a16="http://schemas.microsoft.com/office/drawing/2014/main" id="{84645074-4077-C7B2-C529-CFE0F4E09F82}"/>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35D0F30-EE01-46A5-AD40-B2826EB09F87}" type="slidenum">
              <a:rPr lang="en-US" altLang="en-US" smtClean="0"/>
              <a:pPr/>
              <a:t>15</a:t>
            </a:fld>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7082B-80AB-5912-7173-36BB412F14B0}"/>
              </a:ext>
            </a:extLst>
          </p:cNvPr>
          <p:cNvSpPr>
            <a:spLocks noGrp="1"/>
          </p:cNvSpPr>
          <p:nvPr>
            <p:ph type="title"/>
          </p:nvPr>
        </p:nvSpPr>
        <p:spPr/>
        <p:txBody>
          <a:bodyPr/>
          <a:lstStyle/>
          <a:p>
            <a:r>
              <a:rPr lang="en-US" dirty="0"/>
              <a:t>https://archive.ics.uci.edu/</a:t>
            </a:r>
          </a:p>
        </p:txBody>
      </p:sp>
      <p:sp>
        <p:nvSpPr>
          <p:cNvPr id="3" name="Content Placeholder 2">
            <a:extLst>
              <a:ext uri="{FF2B5EF4-FFF2-40B4-BE49-F238E27FC236}">
                <a16:creationId xmlns:a16="http://schemas.microsoft.com/office/drawing/2014/main" id="{12383E19-C373-BAB5-564F-7C85C50522D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AC68505-DE72-07A4-CDA7-984CABF5704B}"/>
              </a:ext>
            </a:extLst>
          </p:cNvPr>
          <p:cNvSpPr>
            <a:spLocks noGrp="1"/>
          </p:cNvSpPr>
          <p:nvPr>
            <p:ph type="sldNum" sz="quarter" idx="12"/>
          </p:nvPr>
        </p:nvSpPr>
        <p:spPr/>
        <p:txBody>
          <a:bodyPr/>
          <a:lstStyle/>
          <a:p>
            <a:pPr>
              <a:defRPr/>
            </a:pPr>
            <a:fld id="{87D74858-8104-4EC4-A5D9-2B9FFE32FCF4}" type="slidenum">
              <a:rPr lang="en-US" altLang="en-US" smtClean="0"/>
              <a:pPr>
                <a:defRPr/>
              </a:pPr>
              <a:t>16</a:t>
            </a:fld>
            <a:endParaRPr lang="en-US" altLang="en-US"/>
          </a:p>
        </p:txBody>
      </p:sp>
      <p:pic>
        <p:nvPicPr>
          <p:cNvPr id="6" name="Picture 5">
            <a:extLst>
              <a:ext uri="{FF2B5EF4-FFF2-40B4-BE49-F238E27FC236}">
                <a16:creationId xmlns:a16="http://schemas.microsoft.com/office/drawing/2014/main" id="{DD3DC9FB-A9D0-864A-9A35-815D87299F89}"/>
              </a:ext>
            </a:extLst>
          </p:cNvPr>
          <p:cNvPicPr>
            <a:picLocks noChangeAspect="1"/>
          </p:cNvPicPr>
          <p:nvPr/>
        </p:nvPicPr>
        <p:blipFill>
          <a:blip r:embed="rId2"/>
          <a:stretch>
            <a:fillRect/>
          </a:stretch>
        </p:blipFill>
        <p:spPr>
          <a:xfrm>
            <a:off x="0" y="1733631"/>
            <a:ext cx="9144000" cy="4388521"/>
          </a:xfrm>
          <a:prstGeom prst="rect">
            <a:avLst/>
          </a:prstGeom>
        </p:spPr>
      </p:pic>
    </p:spTree>
    <p:extLst>
      <p:ext uri="{BB962C8B-B14F-4D97-AF65-F5344CB8AC3E}">
        <p14:creationId xmlns:p14="http://schemas.microsoft.com/office/powerpoint/2010/main" val="3226283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5CF2A2BE-2168-9711-AE67-8EA578F9C977}"/>
              </a:ext>
            </a:extLst>
          </p:cNvPr>
          <p:cNvSpPr>
            <a:spLocks noGrp="1" noChangeArrowheads="1"/>
          </p:cNvSpPr>
          <p:nvPr>
            <p:ph type="title"/>
          </p:nvPr>
        </p:nvSpPr>
        <p:spPr/>
        <p:txBody>
          <a:bodyPr/>
          <a:lstStyle/>
          <a:p>
            <a:pPr rtl="1" eaLnBrk="1" hangingPunct="1"/>
            <a:r>
              <a:rPr lang="fa-IR" altLang="en-US">
                <a:cs typeface="B Nazanin" panose="00000400000000000000" pitchFamily="2" charset="-78"/>
              </a:rPr>
              <a:t>مثال: آموزش ارقام دستنويس فارسی</a:t>
            </a:r>
            <a:endParaRPr lang="en-US" altLang="en-US">
              <a:cs typeface="B Nazanin" panose="00000400000000000000" pitchFamily="2" charset="-78"/>
            </a:endParaRPr>
          </a:p>
        </p:txBody>
      </p:sp>
      <p:sp>
        <p:nvSpPr>
          <p:cNvPr id="58371" name="Rectangle 3">
            <a:extLst>
              <a:ext uri="{FF2B5EF4-FFF2-40B4-BE49-F238E27FC236}">
                <a16:creationId xmlns:a16="http://schemas.microsoft.com/office/drawing/2014/main" id="{9DE433E7-2A67-817B-7685-673CD8559A89}"/>
              </a:ext>
            </a:extLst>
          </p:cNvPr>
          <p:cNvSpPr>
            <a:spLocks noGrp="1" noChangeArrowheads="1"/>
          </p:cNvSpPr>
          <p:nvPr>
            <p:ph type="body" idx="1"/>
          </p:nvPr>
        </p:nvSpPr>
        <p:spPr/>
        <p:txBody>
          <a:bodyPr/>
          <a:lstStyle/>
          <a:p>
            <a:pPr algn="r" rtl="1" eaLnBrk="1" hangingPunct="1"/>
            <a:r>
              <a:rPr lang="fa-IR" altLang="en-US">
                <a:cs typeface="B Nazanin" panose="00000400000000000000" pitchFamily="2" charset="-78"/>
              </a:rPr>
              <a:t>بازشناسی متون دستنويس به صورت خودکار بسيار مورد توجه است.</a:t>
            </a:r>
            <a:endParaRPr lang="en-US" altLang="en-US">
              <a:cs typeface="B Nazanin" panose="00000400000000000000" pitchFamily="2" charset="-78"/>
            </a:endParaRPr>
          </a:p>
        </p:txBody>
      </p:sp>
      <p:sp>
        <p:nvSpPr>
          <p:cNvPr id="58372" name="Slide Number Placeholder 3">
            <a:extLst>
              <a:ext uri="{FF2B5EF4-FFF2-40B4-BE49-F238E27FC236}">
                <a16:creationId xmlns:a16="http://schemas.microsoft.com/office/drawing/2014/main" id="{F830ED38-7862-D99D-737D-932103F1051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557213" indent="-214313">
              <a:spcBef>
                <a:spcPct val="20000"/>
              </a:spcBef>
              <a:buChar char="–"/>
              <a:defRPr sz="2800">
                <a:solidFill>
                  <a:schemeClr val="tx1"/>
                </a:solidFill>
                <a:latin typeface="Arial" panose="020B0604020202020204" pitchFamily="34" charset="0"/>
                <a:cs typeface="Arial" panose="020B0604020202020204" pitchFamily="34" charset="0"/>
              </a:defRPr>
            </a:lvl2pPr>
            <a:lvl3pPr marL="857250" indent="-171450">
              <a:spcBef>
                <a:spcPct val="20000"/>
              </a:spcBef>
              <a:buChar char="•"/>
              <a:defRPr sz="2400">
                <a:solidFill>
                  <a:schemeClr val="tx1"/>
                </a:solidFill>
                <a:latin typeface="Arial" panose="020B0604020202020204" pitchFamily="34" charset="0"/>
                <a:cs typeface="Arial" panose="020B0604020202020204" pitchFamily="34" charset="0"/>
              </a:defRPr>
            </a:lvl3pPr>
            <a:lvl4pPr marL="1200150" indent="-171450">
              <a:spcBef>
                <a:spcPct val="20000"/>
              </a:spcBef>
              <a:buChar char="–"/>
              <a:defRPr sz="2000">
                <a:solidFill>
                  <a:schemeClr val="tx1"/>
                </a:solidFill>
                <a:latin typeface="Arial" panose="020B0604020202020204" pitchFamily="34" charset="0"/>
                <a:cs typeface="Arial" panose="020B0604020202020204" pitchFamily="34" charset="0"/>
              </a:defRPr>
            </a:lvl4pPr>
            <a:lvl5pPr marL="1543050" indent="-171450">
              <a:spcBef>
                <a:spcPct val="20000"/>
              </a:spcBef>
              <a:buChar char="»"/>
              <a:defRPr sz="2000">
                <a:solidFill>
                  <a:schemeClr val="tx1"/>
                </a:solidFill>
                <a:latin typeface="Arial" panose="020B0604020202020204" pitchFamily="34" charset="0"/>
                <a:cs typeface="Arial" panose="020B0604020202020204" pitchFamily="34" charset="0"/>
              </a:defRPr>
            </a:lvl5pPr>
            <a:lvl6pPr marL="20002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4574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29146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3718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555F5CBB-8D15-48ED-ABF6-6AE2E0142DC5}" type="slidenum">
              <a:rPr lang="en-US" altLang="en-US" sz="900" smtClean="0">
                <a:solidFill>
                  <a:srgbClr val="898989"/>
                </a:solidFill>
                <a:latin typeface="Calibri" panose="020F0502020204030204" pitchFamily="34" charset="0"/>
              </a:rPr>
              <a:pPr>
                <a:spcBef>
                  <a:spcPct val="0"/>
                </a:spcBef>
                <a:buFontTx/>
                <a:buNone/>
              </a:pPr>
              <a:t>17</a:t>
            </a:fld>
            <a:endParaRPr lang="en-US" altLang="en-US" sz="900">
              <a:solidFill>
                <a:srgbClr val="898989"/>
              </a:solidFill>
              <a:latin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F7336244-2E6E-D46A-F1E0-B4CE60048629}"/>
              </a:ext>
            </a:extLst>
          </p:cNvPr>
          <p:cNvSpPr>
            <a:spLocks noGrp="1" noChangeArrowheads="1"/>
          </p:cNvSpPr>
          <p:nvPr>
            <p:ph type="title"/>
          </p:nvPr>
        </p:nvSpPr>
        <p:spPr/>
        <p:txBody>
          <a:bodyPr/>
          <a:lstStyle/>
          <a:p>
            <a:pPr eaLnBrk="1" hangingPunct="1"/>
            <a:endParaRPr lang="en-US" altLang="en-US"/>
          </a:p>
        </p:txBody>
      </p:sp>
      <p:sp>
        <p:nvSpPr>
          <p:cNvPr id="59395" name="Rectangle 3">
            <a:extLst>
              <a:ext uri="{FF2B5EF4-FFF2-40B4-BE49-F238E27FC236}">
                <a16:creationId xmlns:a16="http://schemas.microsoft.com/office/drawing/2014/main" id="{CE7DFC39-F70C-46A6-A55E-0ED221D5E2EE}"/>
              </a:ext>
            </a:extLst>
          </p:cNvPr>
          <p:cNvSpPr>
            <a:spLocks noGrp="1" noChangeArrowheads="1"/>
          </p:cNvSpPr>
          <p:nvPr>
            <p:ph type="body" idx="1"/>
          </p:nvPr>
        </p:nvSpPr>
        <p:spPr/>
        <p:txBody>
          <a:bodyPr/>
          <a:lstStyle/>
          <a:p>
            <a:pPr eaLnBrk="1" hangingPunct="1"/>
            <a:endParaRPr lang="en-US" altLang="en-US"/>
          </a:p>
        </p:txBody>
      </p:sp>
      <p:pic>
        <p:nvPicPr>
          <p:cNvPr id="59396" name="Picture 4">
            <a:extLst>
              <a:ext uri="{FF2B5EF4-FFF2-40B4-BE49-F238E27FC236}">
                <a16:creationId xmlns:a16="http://schemas.microsoft.com/office/drawing/2014/main" id="{39E466A2-CA7C-2D31-1C37-A8E60A12B1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6725" y="1054100"/>
            <a:ext cx="5672138" cy="47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Slide Number Placeholder 4">
            <a:extLst>
              <a:ext uri="{FF2B5EF4-FFF2-40B4-BE49-F238E27FC236}">
                <a16:creationId xmlns:a16="http://schemas.microsoft.com/office/drawing/2014/main" id="{8998C6F7-4ABD-77FB-618F-33D1F2CC11F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557213" indent="-214313">
              <a:spcBef>
                <a:spcPct val="20000"/>
              </a:spcBef>
              <a:buChar char="–"/>
              <a:defRPr sz="2800">
                <a:solidFill>
                  <a:schemeClr val="tx1"/>
                </a:solidFill>
                <a:latin typeface="Arial" panose="020B0604020202020204" pitchFamily="34" charset="0"/>
                <a:cs typeface="Arial" panose="020B0604020202020204" pitchFamily="34" charset="0"/>
              </a:defRPr>
            </a:lvl2pPr>
            <a:lvl3pPr marL="857250" indent="-171450">
              <a:spcBef>
                <a:spcPct val="20000"/>
              </a:spcBef>
              <a:buChar char="•"/>
              <a:defRPr sz="2400">
                <a:solidFill>
                  <a:schemeClr val="tx1"/>
                </a:solidFill>
                <a:latin typeface="Arial" panose="020B0604020202020204" pitchFamily="34" charset="0"/>
                <a:cs typeface="Arial" panose="020B0604020202020204" pitchFamily="34" charset="0"/>
              </a:defRPr>
            </a:lvl3pPr>
            <a:lvl4pPr marL="1200150" indent="-171450">
              <a:spcBef>
                <a:spcPct val="20000"/>
              </a:spcBef>
              <a:buChar char="–"/>
              <a:defRPr sz="2000">
                <a:solidFill>
                  <a:schemeClr val="tx1"/>
                </a:solidFill>
                <a:latin typeface="Arial" panose="020B0604020202020204" pitchFamily="34" charset="0"/>
                <a:cs typeface="Arial" panose="020B0604020202020204" pitchFamily="34" charset="0"/>
              </a:defRPr>
            </a:lvl4pPr>
            <a:lvl5pPr marL="1543050" indent="-171450">
              <a:spcBef>
                <a:spcPct val="20000"/>
              </a:spcBef>
              <a:buChar char="»"/>
              <a:defRPr sz="2000">
                <a:solidFill>
                  <a:schemeClr val="tx1"/>
                </a:solidFill>
                <a:latin typeface="Arial" panose="020B0604020202020204" pitchFamily="34" charset="0"/>
                <a:cs typeface="Arial" panose="020B0604020202020204" pitchFamily="34" charset="0"/>
              </a:defRPr>
            </a:lvl5pPr>
            <a:lvl6pPr marL="20002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4574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29146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3718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F30C07BB-4D42-40F2-B19C-35A75BAD7826}" type="slidenum">
              <a:rPr lang="en-US" altLang="en-US" sz="900" smtClean="0">
                <a:solidFill>
                  <a:srgbClr val="898989"/>
                </a:solidFill>
                <a:latin typeface="Calibri" panose="020F0502020204030204" pitchFamily="34" charset="0"/>
              </a:rPr>
              <a:pPr>
                <a:spcBef>
                  <a:spcPct val="0"/>
                </a:spcBef>
                <a:buFontTx/>
                <a:buNone/>
              </a:pPr>
              <a:t>18</a:t>
            </a:fld>
            <a:endParaRPr lang="en-US" altLang="en-US" sz="900">
              <a:solidFill>
                <a:srgbClr val="898989"/>
              </a:solidFill>
              <a:latin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61F2F266-BE37-7911-1A3A-8914C3890C3E}"/>
              </a:ext>
            </a:extLst>
          </p:cNvPr>
          <p:cNvSpPr>
            <a:spLocks noGrp="1" noChangeArrowheads="1"/>
          </p:cNvSpPr>
          <p:nvPr>
            <p:ph type="title"/>
          </p:nvPr>
        </p:nvSpPr>
        <p:spPr/>
        <p:txBody>
          <a:bodyPr/>
          <a:lstStyle/>
          <a:p>
            <a:pPr eaLnBrk="1" hangingPunct="1"/>
            <a:r>
              <a:rPr lang="fa-IR" altLang="en-US">
                <a:cs typeface="B Nazanin" panose="00000400000000000000" pitchFamily="2" charset="-78"/>
              </a:rPr>
              <a:t>آموزش الگوها</a:t>
            </a:r>
            <a:endParaRPr lang="en-US" altLang="en-US">
              <a:cs typeface="B Nazanin" panose="00000400000000000000" pitchFamily="2" charset="-78"/>
            </a:endParaRPr>
          </a:p>
        </p:txBody>
      </p:sp>
      <p:sp>
        <p:nvSpPr>
          <p:cNvPr id="60419" name="Rectangle 3">
            <a:extLst>
              <a:ext uri="{FF2B5EF4-FFF2-40B4-BE49-F238E27FC236}">
                <a16:creationId xmlns:a16="http://schemas.microsoft.com/office/drawing/2014/main" id="{2C99564A-8357-DE7E-89D3-BC2EAFEE489D}"/>
              </a:ext>
            </a:extLst>
          </p:cNvPr>
          <p:cNvSpPr>
            <a:spLocks noGrp="1" noChangeArrowheads="1"/>
          </p:cNvSpPr>
          <p:nvPr>
            <p:ph type="body" idx="1"/>
          </p:nvPr>
        </p:nvSpPr>
        <p:spPr/>
        <p:txBody>
          <a:bodyPr/>
          <a:lstStyle/>
          <a:p>
            <a:pPr eaLnBrk="1" hangingPunct="1"/>
            <a:endParaRPr lang="en-US" altLang="en-US"/>
          </a:p>
        </p:txBody>
      </p:sp>
      <p:pic>
        <p:nvPicPr>
          <p:cNvPr id="60420" name="Picture 4">
            <a:extLst>
              <a:ext uri="{FF2B5EF4-FFF2-40B4-BE49-F238E27FC236}">
                <a16:creationId xmlns:a16="http://schemas.microsoft.com/office/drawing/2014/main" id="{EC35DD5F-A6CC-2691-C731-1498039B86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6425" y="2408238"/>
            <a:ext cx="5392738"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1" name="Slide Number Placeholder 4">
            <a:extLst>
              <a:ext uri="{FF2B5EF4-FFF2-40B4-BE49-F238E27FC236}">
                <a16:creationId xmlns:a16="http://schemas.microsoft.com/office/drawing/2014/main" id="{F0FC725E-078C-C30F-9C4E-30E68F36D99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557213" indent="-214313">
              <a:spcBef>
                <a:spcPct val="20000"/>
              </a:spcBef>
              <a:buChar char="–"/>
              <a:defRPr sz="2800">
                <a:solidFill>
                  <a:schemeClr val="tx1"/>
                </a:solidFill>
                <a:latin typeface="Arial" panose="020B0604020202020204" pitchFamily="34" charset="0"/>
                <a:cs typeface="Arial" panose="020B0604020202020204" pitchFamily="34" charset="0"/>
              </a:defRPr>
            </a:lvl2pPr>
            <a:lvl3pPr marL="857250" indent="-171450">
              <a:spcBef>
                <a:spcPct val="20000"/>
              </a:spcBef>
              <a:buChar char="•"/>
              <a:defRPr sz="2400">
                <a:solidFill>
                  <a:schemeClr val="tx1"/>
                </a:solidFill>
                <a:latin typeface="Arial" panose="020B0604020202020204" pitchFamily="34" charset="0"/>
                <a:cs typeface="Arial" panose="020B0604020202020204" pitchFamily="34" charset="0"/>
              </a:defRPr>
            </a:lvl3pPr>
            <a:lvl4pPr marL="1200150" indent="-171450">
              <a:spcBef>
                <a:spcPct val="20000"/>
              </a:spcBef>
              <a:buChar char="–"/>
              <a:defRPr sz="2000">
                <a:solidFill>
                  <a:schemeClr val="tx1"/>
                </a:solidFill>
                <a:latin typeface="Arial" panose="020B0604020202020204" pitchFamily="34" charset="0"/>
                <a:cs typeface="Arial" panose="020B0604020202020204" pitchFamily="34" charset="0"/>
              </a:defRPr>
            </a:lvl4pPr>
            <a:lvl5pPr marL="1543050" indent="-171450">
              <a:spcBef>
                <a:spcPct val="20000"/>
              </a:spcBef>
              <a:buChar char="»"/>
              <a:defRPr sz="2000">
                <a:solidFill>
                  <a:schemeClr val="tx1"/>
                </a:solidFill>
                <a:latin typeface="Arial" panose="020B0604020202020204" pitchFamily="34" charset="0"/>
                <a:cs typeface="Arial" panose="020B0604020202020204" pitchFamily="34" charset="0"/>
              </a:defRPr>
            </a:lvl5pPr>
            <a:lvl6pPr marL="20002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4574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29146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3718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A198C120-9119-4D83-B2B2-04F556FE82C5}" type="slidenum">
              <a:rPr lang="en-US" altLang="en-US" sz="900" smtClean="0">
                <a:solidFill>
                  <a:srgbClr val="898989"/>
                </a:solidFill>
                <a:latin typeface="Calibri" panose="020F0502020204030204" pitchFamily="34" charset="0"/>
              </a:rPr>
              <a:pPr>
                <a:spcBef>
                  <a:spcPct val="0"/>
                </a:spcBef>
                <a:buFontTx/>
                <a:buNone/>
              </a:pPr>
              <a:t>19</a:t>
            </a:fld>
            <a:endParaRPr lang="en-US" altLang="en-US" sz="900">
              <a:solidFill>
                <a:srgbClr val="898989"/>
              </a:solidFill>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0E8DFDB-FF46-906C-E012-2A8EA8722A00}"/>
              </a:ext>
            </a:extLst>
          </p:cNvPr>
          <p:cNvSpPr>
            <a:spLocks noGrp="1" noChangeArrowheads="1"/>
          </p:cNvSpPr>
          <p:nvPr>
            <p:ph type="ctrTitle"/>
          </p:nvPr>
        </p:nvSpPr>
        <p:spPr>
          <a:xfrm>
            <a:off x="685800" y="2130425"/>
            <a:ext cx="7772400" cy="841375"/>
          </a:xfrm>
        </p:spPr>
        <p:txBody>
          <a:bodyPr/>
          <a:lstStyle/>
          <a:p>
            <a:pPr eaLnBrk="1" hangingPunct="1"/>
            <a:r>
              <a:rPr lang="fa-IR" altLang="en-US" sz="4000">
                <a:cs typeface="B Nazanin" panose="00000400000000000000" pitchFamily="2" charset="-78"/>
              </a:rPr>
              <a:t>یادگیری ماشین</a:t>
            </a:r>
            <a:endParaRPr lang="en-GB" altLang="en-US" sz="4000">
              <a:cs typeface="B Nazanin" panose="00000400000000000000" pitchFamily="2" charset="-78"/>
            </a:endParaRPr>
          </a:p>
        </p:txBody>
      </p:sp>
      <p:sp>
        <p:nvSpPr>
          <p:cNvPr id="5123" name="Rectangle 3">
            <a:extLst>
              <a:ext uri="{FF2B5EF4-FFF2-40B4-BE49-F238E27FC236}">
                <a16:creationId xmlns:a16="http://schemas.microsoft.com/office/drawing/2014/main" id="{B5D9854D-4DDC-C369-1A86-81BFB68D7139}"/>
              </a:ext>
            </a:extLst>
          </p:cNvPr>
          <p:cNvSpPr>
            <a:spLocks noGrp="1" noChangeArrowheads="1"/>
          </p:cNvSpPr>
          <p:nvPr>
            <p:ph type="subTitle" idx="1"/>
          </p:nvPr>
        </p:nvSpPr>
        <p:spPr/>
        <p:txBody>
          <a:bodyPr/>
          <a:lstStyle/>
          <a:p>
            <a:pPr eaLnBrk="1" hangingPunct="1"/>
            <a:endParaRPr lang="fa-IR" altLang="en-US" sz="2800">
              <a:cs typeface="B Nazanin" panose="00000400000000000000" pitchFamily="2" charset="-78"/>
            </a:endParaRPr>
          </a:p>
          <a:p>
            <a:pPr eaLnBrk="1" hangingPunct="1"/>
            <a:r>
              <a:rPr lang="en-US" altLang="en-US" sz="2800">
                <a:cs typeface="B Nazanin" panose="00000400000000000000" pitchFamily="2" charset="-78"/>
              </a:rPr>
              <a:t>Esmat Rashedi</a:t>
            </a:r>
          </a:p>
          <a:p>
            <a:pPr eaLnBrk="1" hangingPunct="1"/>
            <a:r>
              <a:rPr lang="en-US" altLang="en-US" sz="2800">
                <a:cs typeface="B Nazanin" panose="00000400000000000000" pitchFamily="2" charset="-78"/>
              </a:rPr>
              <a:t>KGUT, Kerman, Iran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id="{5EA1592E-B4A6-4493-FAEF-A1F555CD62F3}"/>
              </a:ext>
            </a:extLst>
          </p:cNvPr>
          <p:cNvSpPr>
            <a:spLocks noGrp="1" noChangeArrowheads="1"/>
          </p:cNvSpPr>
          <p:nvPr>
            <p:ph type="title"/>
          </p:nvPr>
        </p:nvSpPr>
        <p:spPr/>
        <p:txBody>
          <a:bodyPr/>
          <a:lstStyle/>
          <a:p>
            <a:r>
              <a:rPr lang="en-US" altLang="en-US"/>
              <a:t>Example</a:t>
            </a:r>
          </a:p>
        </p:txBody>
      </p:sp>
      <p:sp>
        <p:nvSpPr>
          <p:cNvPr id="3" name="Content Placeholder 2">
            <a:extLst>
              <a:ext uri="{FF2B5EF4-FFF2-40B4-BE49-F238E27FC236}">
                <a16:creationId xmlns:a16="http://schemas.microsoft.com/office/drawing/2014/main" id="{812B5891-1D82-CEFB-D053-B8028D1414CA}"/>
              </a:ext>
            </a:extLst>
          </p:cNvPr>
          <p:cNvSpPr>
            <a:spLocks noGrp="1"/>
          </p:cNvSpPr>
          <p:nvPr>
            <p:ph idx="1"/>
          </p:nvPr>
        </p:nvSpPr>
        <p:spPr>
          <a:xfrm>
            <a:off x="1485900" y="1903413"/>
            <a:ext cx="6172200" cy="3394075"/>
          </a:xfrm>
        </p:spPr>
        <p:txBody>
          <a:bodyPr>
            <a:normAutofit fontScale="92500" lnSpcReduction="10000"/>
          </a:bodyPr>
          <a:lstStyle/>
          <a:p>
            <a:pPr>
              <a:defRPr/>
            </a:pPr>
            <a:r>
              <a:rPr lang="en-US" sz="1800" dirty="0" err="1"/>
              <a:t>Cnum</a:t>
            </a:r>
            <a:r>
              <a:rPr lang="en-US" sz="1800" dirty="0"/>
              <a:t>= number of classes</a:t>
            </a:r>
          </a:p>
          <a:p>
            <a:pPr marL="0" indent="0">
              <a:buFontTx/>
              <a:buNone/>
              <a:defRPr/>
            </a:pPr>
            <a:r>
              <a:rPr lang="en-US" sz="1800" dirty="0" err="1"/>
              <a:t>Cnum</a:t>
            </a:r>
            <a:r>
              <a:rPr lang="en-US" sz="1800" dirty="0"/>
              <a:t>=10</a:t>
            </a:r>
          </a:p>
          <a:p>
            <a:pPr>
              <a:defRPr/>
            </a:pPr>
            <a:r>
              <a:rPr lang="en-US" sz="1800" dirty="0" err="1"/>
              <a:t>Fnum</a:t>
            </a:r>
            <a:r>
              <a:rPr lang="en-US" sz="1800" dirty="0"/>
              <a:t>= number of features</a:t>
            </a:r>
          </a:p>
          <a:p>
            <a:pPr marL="0" indent="0">
              <a:buFontTx/>
              <a:buNone/>
              <a:defRPr/>
            </a:pPr>
            <a:r>
              <a:rPr lang="en-US" sz="1800" dirty="0" err="1"/>
              <a:t>Fnum</a:t>
            </a:r>
            <a:r>
              <a:rPr lang="en-US" sz="1800" dirty="0"/>
              <a:t>=40</a:t>
            </a:r>
          </a:p>
          <a:p>
            <a:pPr>
              <a:defRPr/>
            </a:pPr>
            <a:r>
              <a:rPr lang="en-US" sz="1800" dirty="0" err="1"/>
              <a:t>LDnum</a:t>
            </a:r>
            <a:r>
              <a:rPr lang="en-US" sz="1800" dirty="0"/>
              <a:t>=number of training data</a:t>
            </a:r>
          </a:p>
          <a:p>
            <a:pPr marL="0" indent="0">
              <a:buFontTx/>
              <a:buNone/>
              <a:defRPr/>
            </a:pPr>
            <a:r>
              <a:rPr lang="en-US" sz="1800" dirty="0" err="1"/>
              <a:t>LDnum</a:t>
            </a:r>
            <a:r>
              <a:rPr lang="en-US" sz="1800" dirty="0"/>
              <a:t>=1000</a:t>
            </a:r>
          </a:p>
          <a:p>
            <a:pPr>
              <a:defRPr/>
            </a:pPr>
            <a:r>
              <a:rPr lang="en-US" sz="1800" dirty="0" err="1"/>
              <a:t>LTnum</a:t>
            </a:r>
            <a:r>
              <a:rPr lang="en-US" sz="1800" dirty="0"/>
              <a:t>=number of test data</a:t>
            </a:r>
          </a:p>
          <a:p>
            <a:pPr marL="0" indent="0">
              <a:buFontTx/>
              <a:buNone/>
              <a:defRPr/>
            </a:pPr>
            <a:r>
              <a:rPr lang="en-US" sz="1800" dirty="0" err="1"/>
              <a:t>LTnum</a:t>
            </a:r>
            <a:r>
              <a:rPr lang="en-US" sz="1800" dirty="0"/>
              <a:t>=1000</a:t>
            </a:r>
          </a:p>
          <a:p>
            <a:pPr marL="0" indent="0">
              <a:buFontTx/>
              <a:buNone/>
              <a:defRPr/>
            </a:pPr>
            <a:endParaRPr lang="en-US" sz="1800" dirty="0"/>
          </a:p>
          <a:p>
            <a:pPr marL="0" indent="0">
              <a:buFontTx/>
              <a:buNone/>
              <a:defRPr/>
            </a:pPr>
            <a:r>
              <a:rPr lang="en-US" sz="1800" dirty="0" err="1"/>
              <a:t>Ldata</a:t>
            </a:r>
            <a:r>
              <a:rPr lang="en-US" sz="1800" dirty="0"/>
              <a:t>=[40*1000]</a:t>
            </a:r>
          </a:p>
          <a:p>
            <a:pPr marL="0" indent="0">
              <a:buFontTx/>
              <a:buNone/>
              <a:defRPr/>
            </a:pPr>
            <a:r>
              <a:rPr lang="en-US" sz="1800" dirty="0" err="1"/>
              <a:t>Tdata</a:t>
            </a:r>
            <a:r>
              <a:rPr lang="en-US" sz="1800" dirty="0"/>
              <a:t>=[40*1000]</a:t>
            </a:r>
          </a:p>
        </p:txBody>
      </p:sp>
      <p:sp>
        <p:nvSpPr>
          <p:cNvPr id="61444" name="Slide Number Placeholder 3">
            <a:extLst>
              <a:ext uri="{FF2B5EF4-FFF2-40B4-BE49-F238E27FC236}">
                <a16:creationId xmlns:a16="http://schemas.microsoft.com/office/drawing/2014/main" id="{62963AA7-0EBC-B974-3605-EF0DE3B443F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557213" indent="-214313">
              <a:spcBef>
                <a:spcPct val="20000"/>
              </a:spcBef>
              <a:buChar char="–"/>
              <a:defRPr sz="2800">
                <a:solidFill>
                  <a:schemeClr val="tx1"/>
                </a:solidFill>
                <a:latin typeface="Arial" panose="020B0604020202020204" pitchFamily="34" charset="0"/>
                <a:cs typeface="Arial" panose="020B0604020202020204" pitchFamily="34" charset="0"/>
              </a:defRPr>
            </a:lvl2pPr>
            <a:lvl3pPr marL="857250" indent="-171450">
              <a:spcBef>
                <a:spcPct val="20000"/>
              </a:spcBef>
              <a:buChar char="•"/>
              <a:defRPr sz="2400">
                <a:solidFill>
                  <a:schemeClr val="tx1"/>
                </a:solidFill>
                <a:latin typeface="Arial" panose="020B0604020202020204" pitchFamily="34" charset="0"/>
                <a:cs typeface="Arial" panose="020B0604020202020204" pitchFamily="34" charset="0"/>
              </a:defRPr>
            </a:lvl3pPr>
            <a:lvl4pPr marL="1200150" indent="-171450">
              <a:spcBef>
                <a:spcPct val="20000"/>
              </a:spcBef>
              <a:buChar char="–"/>
              <a:defRPr sz="2000">
                <a:solidFill>
                  <a:schemeClr val="tx1"/>
                </a:solidFill>
                <a:latin typeface="Arial" panose="020B0604020202020204" pitchFamily="34" charset="0"/>
                <a:cs typeface="Arial" panose="020B0604020202020204" pitchFamily="34" charset="0"/>
              </a:defRPr>
            </a:lvl4pPr>
            <a:lvl5pPr marL="1543050" indent="-171450">
              <a:spcBef>
                <a:spcPct val="20000"/>
              </a:spcBef>
              <a:buChar char="»"/>
              <a:defRPr sz="2000">
                <a:solidFill>
                  <a:schemeClr val="tx1"/>
                </a:solidFill>
                <a:latin typeface="Arial" panose="020B0604020202020204" pitchFamily="34" charset="0"/>
                <a:cs typeface="Arial" panose="020B0604020202020204" pitchFamily="34" charset="0"/>
              </a:defRPr>
            </a:lvl5pPr>
            <a:lvl6pPr marL="20002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4574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29146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371850" indent="-17145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5729C5F5-F86F-4BF4-AA74-A39FFAD7F9BD}" type="slidenum">
              <a:rPr lang="en-US" altLang="en-US" sz="900" smtClean="0">
                <a:solidFill>
                  <a:srgbClr val="898989"/>
                </a:solidFill>
                <a:latin typeface="Calibri" panose="020F0502020204030204" pitchFamily="34" charset="0"/>
              </a:rPr>
              <a:pPr>
                <a:spcBef>
                  <a:spcPct val="0"/>
                </a:spcBef>
                <a:buFontTx/>
                <a:buNone/>
              </a:pPr>
              <a:t>20</a:t>
            </a:fld>
            <a:endParaRPr lang="en-US" altLang="en-US" sz="900">
              <a:solidFill>
                <a:srgbClr val="898989"/>
              </a:solidFill>
              <a:latin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F9BE33AB-DF91-EB5B-AB17-FB3E0A384837}"/>
              </a:ext>
            </a:extLst>
          </p:cNvPr>
          <p:cNvSpPr>
            <a:spLocks noGrp="1" noChangeArrowheads="1"/>
          </p:cNvSpPr>
          <p:nvPr>
            <p:ph type="title"/>
          </p:nvPr>
        </p:nvSpPr>
        <p:spPr/>
        <p:txBody>
          <a:bodyPr/>
          <a:lstStyle/>
          <a:p>
            <a:r>
              <a:rPr lang="en-US" altLang="en-US"/>
              <a:t>Data</a:t>
            </a:r>
          </a:p>
        </p:txBody>
      </p:sp>
      <p:sp>
        <p:nvSpPr>
          <p:cNvPr id="3" name="Content Placeholder 2">
            <a:extLst>
              <a:ext uri="{FF2B5EF4-FFF2-40B4-BE49-F238E27FC236}">
                <a16:creationId xmlns:a16="http://schemas.microsoft.com/office/drawing/2014/main" id="{CE3DCAC0-459B-7602-C170-9C33CDC4BBE7}"/>
              </a:ext>
            </a:extLst>
          </p:cNvPr>
          <p:cNvSpPr>
            <a:spLocks noGrp="1" noRot="1" noChangeAspect="1" noMove="1" noResize="1" noEditPoints="1" noAdjustHandles="1" noChangeArrowheads="1" noChangeShapeType="1" noTextEdit="1"/>
          </p:cNvSpPr>
          <p:nvPr>
            <p:ph idx="1"/>
          </p:nvPr>
        </p:nvSpPr>
        <p:spPr>
          <a:xfrm>
            <a:off x="1208617" y="2281137"/>
            <a:ext cx="6457950" cy="346247"/>
          </a:xfrm>
          <a:blipFill>
            <a:blip r:embed="rId2"/>
            <a:stretch>
              <a:fillRect b="-101754"/>
            </a:stretch>
          </a:blipFill>
        </p:spPr>
        <p:txBody>
          <a:bodyPr/>
          <a:lstStyle/>
          <a:p>
            <a:r>
              <a:rPr lang="en-US">
                <a:noFill/>
              </a:rPr>
              <a:t> </a:t>
            </a:r>
          </a:p>
        </p:txBody>
      </p:sp>
      <p:sp>
        <p:nvSpPr>
          <p:cNvPr id="62468" name="Slide Number Placeholder 3">
            <a:extLst>
              <a:ext uri="{FF2B5EF4-FFF2-40B4-BE49-F238E27FC236}">
                <a16:creationId xmlns:a16="http://schemas.microsoft.com/office/drawing/2014/main" id="{03DB1497-0180-A8CE-43F5-9DE37185BCE0}"/>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A552BA9-A9A0-4AE8-9E4B-B6C7CAEC649E}" type="slidenum">
              <a:rPr lang="en-US" altLang="en-US" smtClean="0"/>
              <a:pPr/>
              <a:t>21</a:t>
            </a:fld>
            <a:endParaRPr lang="en-US" altLang="en-US"/>
          </a:p>
        </p:txBody>
      </p:sp>
      <p:sp>
        <p:nvSpPr>
          <p:cNvPr id="9" name="TextBox 8">
            <a:extLst>
              <a:ext uri="{FF2B5EF4-FFF2-40B4-BE49-F238E27FC236}">
                <a16:creationId xmlns:a16="http://schemas.microsoft.com/office/drawing/2014/main" id="{8E190B8C-89EB-D3E3-53D7-BA2E51DE1229}"/>
              </a:ext>
            </a:extLst>
          </p:cNvPr>
          <p:cNvSpPr txBox="1">
            <a:spLocks noRot="1" noChangeAspect="1" noMove="1" noResize="1" noEditPoints="1" noAdjustHandles="1" noChangeArrowheads="1" noChangeShapeType="1" noTextEdit="1"/>
          </p:cNvSpPr>
          <p:nvPr/>
        </p:nvSpPr>
        <p:spPr>
          <a:xfrm>
            <a:off x="1713387" y="2937810"/>
            <a:ext cx="8022324" cy="1020472"/>
          </a:xfrm>
          <a:prstGeom prst="rect">
            <a:avLst/>
          </a:prstGeom>
          <a:blipFill>
            <a:blip r:embed="rId3"/>
            <a:stretch>
              <a:fillRect/>
            </a:stretch>
          </a:blipFill>
        </p:spPr>
        <p:txBody>
          <a:bodyPr/>
          <a:lstStyle/>
          <a:p>
            <a:r>
              <a:rPr lang="en-US">
                <a:noFill/>
              </a:rPr>
              <a:t> </a:t>
            </a:r>
          </a:p>
        </p:txBody>
      </p:sp>
      <p:sp>
        <p:nvSpPr>
          <p:cNvPr id="10" name="Rectangle 9">
            <a:extLst>
              <a:ext uri="{FF2B5EF4-FFF2-40B4-BE49-F238E27FC236}">
                <a16:creationId xmlns:a16="http://schemas.microsoft.com/office/drawing/2014/main" id="{076817A0-4A53-1E70-36AC-432F39C2E956}"/>
              </a:ext>
            </a:extLst>
          </p:cNvPr>
          <p:cNvSpPr>
            <a:spLocks noRot="1" noChangeAspect="1" noMove="1" noResize="1" noEditPoints="1" noAdjustHandles="1" noChangeArrowheads="1" noChangeShapeType="1" noTextEdit="1"/>
          </p:cNvSpPr>
          <p:nvPr/>
        </p:nvSpPr>
        <p:spPr>
          <a:xfrm>
            <a:off x="1143001" y="2907356"/>
            <a:ext cx="840871" cy="1112805"/>
          </a:xfrm>
          <a:prstGeom prst="rect">
            <a:avLst/>
          </a:prstGeom>
          <a:blipFill>
            <a:blip r:embed="rId4"/>
            <a:stretch>
              <a:fillRect/>
            </a:stretch>
          </a:blipFill>
        </p:spPr>
        <p:txBody>
          <a:bodyPr/>
          <a:lstStyle/>
          <a:p>
            <a:r>
              <a:rPr lang="en-US">
                <a:noFill/>
              </a:rPr>
              <a:t> </a:t>
            </a:r>
          </a:p>
        </p:txBody>
      </p:sp>
      <p:sp>
        <p:nvSpPr>
          <p:cNvPr id="11" name="TextBox 10">
            <a:extLst>
              <a:ext uri="{FF2B5EF4-FFF2-40B4-BE49-F238E27FC236}">
                <a16:creationId xmlns:a16="http://schemas.microsoft.com/office/drawing/2014/main" id="{61FC4B2A-F8EC-A1E4-418E-6D5BF80F6529}"/>
              </a:ext>
            </a:extLst>
          </p:cNvPr>
          <p:cNvSpPr txBox="1">
            <a:spLocks noRot="1" noChangeAspect="1" noMove="1" noResize="1" noEditPoints="1" noAdjustHandles="1" noChangeArrowheads="1" noChangeShapeType="1" noTextEdit="1"/>
          </p:cNvSpPr>
          <p:nvPr/>
        </p:nvSpPr>
        <p:spPr>
          <a:xfrm>
            <a:off x="1106644" y="3873086"/>
            <a:ext cx="6526723" cy="369332"/>
          </a:xfrm>
          <a:prstGeom prst="rect">
            <a:avLst/>
          </a:prstGeom>
          <a:blipFill>
            <a:blip r:embed="rId5"/>
            <a:stretch>
              <a:fillRect l="-561" r="-1215" b="-37705"/>
            </a:stretch>
          </a:blipFill>
        </p:spPr>
        <p:txBody>
          <a:bodyPr/>
          <a:lstStyle/>
          <a:p>
            <a:r>
              <a:rPr lang="en-US">
                <a:noFill/>
              </a:rPr>
              <a:t> </a:t>
            </a:r>
          </a:p>
        </p:txBody>
      </p:sp>
      <p:sp>
        <p:nvSpPr>
          <p:cNvPr id="13" name="TextBox 12">
            <a:extLst>
              <a:ext uri="{FF2B5EF4-FFF2-40B4-BE49-F238E27FC236}">
                <a16:creationId xmlns:a16="http://schemas.microsoft.com/office/drawing/2014/main" id="{760C7B92-4809-2856-1685-E52AB4098440}"/>
              </a:ext>
            </a:extLst>
          </p:cNvPr>
          <p:cNvSpPr txBox="1">
            <a:spLocks noRot="1" noChangeAspect="1" noMove="1" noResize="1" noEditPoints="1" noAdjustHandles="1" noChangeArrowheads="1" noChangeShapeType="1" noTextEdit="1"/>
          </p:cNvSpPr>
          <p:nvPr/>
        </p:nvSpPr>
        <p:spPr>
          <a:xfrm>
            <a:off x="1148280" y="4725715"/>
            <a:ext cx="8439041" cy="955198"/>
          </a:xfrm>
          <a:prstGeom prst="rect">
            <a:avLst/>
          </a:prstGeom>
          <a:blipFill>
            <a:blip r:embed="rId6"/>
            <a:stretch>
              <a:fillRect/>
            </a:stretch>
          </a:blipFill>
        </p:spPr>
        <p:txBody>
          <a:bodyPr/>
          <a:lstStyle/>
          <a:p>
            <a:r>
              <a:rPr lang="en-US">
                <a:noFill/>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289BD-BA87-77A9-798E-81CF16DF03C6}"/>
              </a:ext>
            </a:extLst>
          </p:cNvPr>
          <p:cNvSpPr>
            <a:spLocks noGrp="1"/>
          </p:cNvSpPr>
          <p:nvPr>
            <p:ph type="title"/>
          </p:nvPr>
        </p:nvSpPr>
        <p:spPr>
          <a:xfrm>
            <a:off x="1485900" y="857250"/>
            <a:ext cx="6172200" cy="457200"/>
          </a:xfrm>
        </p:spPr>
        <p:txBody>
          <a:bodyPr>
            <a:normAutofit fontScale="90000"/>
          </a:bodyPr>
          <a:lstStyle/>
          <a:p>
            <a:pPr>
              <a:defRPr/>
            </a:pPr>
            <a:r>
              <a:rPr lang="en-US" dirty="0"/>
              <a:t>Data</a:t>
            </a:r>
          </a:p>
        </p:txBody>
      </p:sp>
      <p:graphicFrame>
        <p:nvGraphicFramePr>
          <p:cNvPr id="5" name="Content Placeholder 4">
            <a:extLst>
              <a:ext uri="{FF2B5EF4-FFF2-40B4-BE49-F238E27FC236}">
                <a16:creationId xmlns:a16="http://schemas.microsoft.com/office/drawing/2014/main" id="{A446AF09-29A8-3537-23E7-BB374DB6B844}"/>
              </a:ext>
            </a:extLst>
          </p:cNvPr>
          <p:cNvGraphicFramePr>
            <a:graphicFrameLocks noGrp="1"/>
          </p:cNvGraphicFramePr>
          <p:nvPr>
            <p:ph idx="1"/>
          </p:nvPr>
        </p:nvGraphicFramePr>
        <p:xfrm>
          <a:off x="1485900" y="1428750"/>
          <a:ext cx="6172200" cy="4316636"/>
        </p:xfrm>
        <a:graphic>
          <a:graphicData uri="http://schemas.openxmlformats.org/drawingml/2006/table">
            <a:tbl>
              <a:tblPr firstRow="1" bandRow="1">
                <a:tableStyleId>{2D5ABB26-0587-4C30-8999-92F81FD0307C}</a:tableStyleId>
              </a:tblPr>
              <a:tblGrid>
                <a:gridCol w="617220">
                  <a:extLst>
                    <a:ext uri="{9D8B030D-6E8A-4147-A177-3AD203B41FA5}">
                      <a16:colId xmlns:a16="http://schemas.microsoft.com/office/drawing/2014/main" val="20000"/>
                    </a:ext>
                  </a:extLst>
                </a:gridCol>
                <a:gridCol w="617220">
                  <a:extLst>
                    <a:ext uri="{9D8B030D-6E8A-4147-A177-3AD203B41FA5}">
                      <a16:colId xmlns:a16="http://schemas.microsoft.com/office/drawing/2014/main" val="20001"/>
                    </a:ext>
                  </a:extLst>
                </a:gridCol>
                <a:gridCol w="617220">
                  <a:extLst>
                    <a:ext uri="{9D8B030D-6E8A-4147-A177-3AD203B41FA5}">
                      <a16:colId xmlns:a16="http://schemas.microsoft.com/office/drawing/2014/main" val="20002"/>
                    </a:ext>
                  </a:extLst>
                </a:gridCol>
                <a:gridCol w="617220">
                  <a:extLst>
                    <a:ext uri="{9D8B030D-6E8A-4147-A177-3AD203B41FA5}">
                      <a16:colId xmlns:a16="http://schemas.microsoft.com/office/drawing/2014/main" val="20003"/>
                    </a:ext>
                  </a:extLst>
                </a:gridCol>
                <a:gridCol w="617220">
                  <a:extLst>
                    <a:ext uri="{9D8B030D-6E8A-4147-A177-3AD203B41FA5}">
                      <a16:colId xmlns:a16="http://schemas.microsoft.com/office/drawing/2014/main" val="20004"/>
                    </a:ext>
                  </a:extLst>
                </a:gridCol>
                <a:gridCol w="617220">
                  <a:extLst>
                    <a:ext uri="{9D8B030D-6E8A-4147-A177-3AD203B41FA5}">
                      <a16:colId xmlns:a16="http://schemas.microsoft.com/office/drawing/2014/main" val="20005"/>
                    </a:ext>
                  </a:extLst>
                </a:gridCol>
                <a:gridCol w="617220">
                  <a:extLst>
                    <a:ext uri="{9D8B030D-6E8A-4147-A177-3AD203B41FA5}">
                      <a16:colId xmlns:a16="http://schemas.microsoft.com/office/drawing/2014/main" val="20006"/>
                    </a:ext>
                  </a:extLst>
                </a:gridCol>
                <a:gridCol w="617220">
                  <a:extLst>
                    <a:ext uri="{9D8B030D-6E8A-4147-A177-3AD203B41FA5}">
                      <a16:colId xmlns:a16="http://schemas.microsoft.com/office/drawing/2014/main" val="20007"/>
                    </a:ext>
                  </a:extLst>
                </a:gridCol>
                <a:gridCol w="617220">
                  <a:extLst>
                    <a:ext uri="{9D8B030D-6E8A-4147-A177-3AD203B41FA5}">
                      <a16:colId xmlns:a16="http://schemas.microsoft.com/office/drawing/2014/main" val="20008"/>
                    </a:ext>
                  </a:extLst>
                </a:gridCol>
                <a:gridCol w="617220">
                  <a:extLst>
                    <a:ext uri="{9D8B030D-6E8A-4147-A177-3AD203B41FA5}">
                      <a16:colId xmlns:a16="http://schemas.microsoft.com/office/drawing/2014/main" val="20009"/>
                    </a:ext>
                  </a:extLst>
                </a:gridCol>
              </a:tblGrid>
              <a:tr h="281919">
                <a:tc gridSpan="10">
                  <a:txBody>
                    <a:bodyPr/>
                    <a:lstStyle/>
                    <a:p>
                      <a:pPr algn="ctr"/>
                      <a:r>
                        <a:rPr lang="en-US" sz="1400" dirty="0"/>
                        <a:t>Data</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95264">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D1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D2</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D100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D101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D200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D1000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81919">
                <a:tc>
                  <a:txBody>
                    <a:bodyPr/>
                    <a:lstStyle/>
                    <a:p>
                      <a:r>
                        <a:rPr lang="en-US" sz="1400" dirty="0"/>
                        <a:t>F1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81919">
                <a:tc>
                  <a:txBody>
                    <a:bodyPr/>
                    <a:lstStyle/>
                    <a:p>
                      <a:r>
                        <a:rPr lang="en-US" sz="1400" dirty="0"/>
                        <a:t>F2</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95264">
                <a:tc>
                  <a:txBody>
                    <a:bodyPr/>
                    <a:lstStyle/>
                    <a:p>
                      <a:r>
                        <a:rPr lang="en-US" sz="1400" dirty="0"/>
                        <a:t>.</a:t>
                      </a:r>
                    </a:p>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81919">
                <a:tc>
                  <a:txBody>
                    <a:bodyPr/>
                    <a:lstStyle/>
                    <a:p>
                      <a:r>
                        <a:rPr lang="en-US" sz="1400" dirty="0"/>
                        <a:t>F40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93348">
                <a:tc gridSpan="10">
                  <a:txBody>
                    <a:bodyPr/>
                    <a:lstStyle/>
                    <a:p>
                      <a:pPr algn="ctr"/>
                      <a:r>
                        <a:rPr lang="en-US" sz="1400" dirty="0"/>
                        <a:t>Class</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81919">
                <a:tc>
                  <a:txBody>
                    <a:bodyPr/>
                    <a:lstStyle/>
                    <a:p>
                      <a:r>
                        <a:rPr lang="en-US" sz="1400" dirty="0"/>
                        <a:t>class</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2</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2</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81919">
                <a:tc gridSpan="10">
                  <a:txBody>
                    <a:bodyPr/>
                    <a:lstStyle/>
                    <a:p>
                      <a:pPr algn="ctr"/>
                      <a:r>
                        <a:rPr lang="en-US" sz="1400" dirty="0"/>
                        <a:t>Target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81919">
                <a:tc>
                  <a:txBody>
                    <a:bodyPr/>
                    <a:lstStyle/>
                    <a:p>
                      <a:r>
                        <a:rPr lang="en-US" sz="1400" dirty="0"/>
                        <a:t>o1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281919">
                <a:tc>
                  <a:txBody>
                    <a:bodyPr/>
                    <a:lstStyle/>
                    <a:p>
                      <a:r>
                        <a:rPr lang="en-US" sz="1400" dirty="0"/>
                        <a:t>o2</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495264">
                <a:tc>
                  <a:txBody>
                    <a:bodyPr/>
                    <a:lstStyle/>
                    <a:p>
                      <a:r>
                        <a:rPr lang="en-US" sz="1400" dirty="0"/>
                        <a:t>.</a:t>
                      </a:r>
                    </a:p>
                    <a:p>
                      <a:r>
                        <a:rPr lang="en-US" sz="1400" dirty="0"/>
                        <a:t>.</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81919">
                <a:tc>
                  <a:txBody>
                    <a:bodyPr/>
                    <a:lstStyle/>
                    <a:p>
                      <a:r>
                        <a:rPr lang="en-US" sz="1400" dirty="0"/>
                        <a:t>o10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0</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400" dirty="0"/>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1</a:t>
                      </a:r>
                    </a:p>
                  </a:txBody>
                  <a:tcPr marL="68580" marR="68580" marT="34287" marB="342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63638" name="Slide Number Placeholder 3">
            <a:extLst>
              <a:ext uri="{FF2B5EF4-FFF2-40B4-BE49-F238E27FC236}">
                <a16:creationId xmlns:a16="http://schemas.microsoft.com/office/drawing/2014/main" id="{F8EBE2AA-29DB-EBCF-A8AF-7EE6D1B79CE7}"/>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02EDB43-7262-4F16-9144-10B766F22B7B}" type="slidenum">
              <a:rPr lang="en-US" altLang="en-US" smtClean="0"/>
              <a:pPr/>
              <a:t>22</a:t>
            </a:fld>
            <a:endParaRPr lang="en-US"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Content Placeholder 3">
            <a:extLst>
              <a:ext uri="{FF2B5EF4-FFF2-40B4-BE49-F238E27FC236}">
                <a16:creationId xmlns:a16="http://schemas.microsoft.com/office/drawing/2014/main" id="{964BC947-DF67-BED5-39FC-DDDB6681CCF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384300" y="1228725"/>
            <a:ext cx="6308725" cy="4303713"/>
          </a:xfrm>
        </p:spPr>
      </p:pic>
      <p:sp>
        <p:nvSpPr>
          <p:cNvPr id="64515" name="Title 1">
            <a:extLst>
              <a:ext uri="{FF2B5EF4-FFF2-40B4-BE49-F238E27FC236}">
                <a16:creationId xmlns:a16="http://schemas.microsoft.com/office/drawing/2014/main" id="{FAE0C9CF-3C9B-C4A7-9D1F-D0F7C71C49F6}"/>
              </a:ext>
            </a:extLst>
          </p:cNvPr>
          <p:cNvSpPr>
            <a:spLocks noGrp="1" noChangeArrowheads="1"/>
          </p:cNvSpPr>
          <p:nvPr>
            <p:ph type="title"/>
          </p:nvPr>
        </p:nvSpPr>
        <p:spPr/>
        <p:txBody>
          <a:bodyPr/>
          <a:lstStyle/>
          <a:p>
            <a:r>
              <a:rPr lang="en-US" altLang="en-US"/>
              <a:t>MNIST dataset</a:t>
            </a:r>
          </a:p>
        </p:txBody>
      </p:sp>
      <p:sp>
        <p:nvSpPr>
          <p:cNvPr id="64516" name="Slide Number Placeholder 2">
            <a:extLst>
              <a:ext uri="{FF2B5EF4-FFF2-40B4-BE49-F238E27FC236}">
                <a16:creationId xmlns:a16="http://schemas.microsoft.com/office/drawing/2014/main" id="{50BA1AF7-9E62-5F3C-F4D2-87BEC00F5355}"/>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33A7813-D4C6-4EAF-9465-A8C891E38AAD}" type="slidenum">
              <a:rPr lang="en-US" altLang="en-US" smtClean="0"/>
              <a:pPr/>
              <a:t>23</a:t>
            </a:fld>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38C4-9822-3EEA-AFCB-99D2C087D2C2}"/>
              </a:ext>
            </a:extLst>
          </p:cNvPr>
          <p:cNvSpPr>
            <a:spLocks noGrp="1"/>
          </p:cNvSpPr>
          <p:nvPr>
            <p:ph type="title"/>
          </p:nvPr>
        </p:nvSpPr>
        <p:spPr/>
        <p:txBody>
          <a:bodyPr/>
          <a:lstStyle/>
          <a:p>
            <a:pPr>
              <a:defRPr/>
            </a:pPr>
            <a:r>
              <a:rPr lang="en-US" dirty="0"/>
              <a:t>A simple data loading with </a:t>
            </a:r>
            <a:r>
              <a:rPr lang="en-US" dirty="0" err="1"/>
              <a:t>Keras</a:t>
            </a:r>
            <a:r>
              <a:rPr lang="en-US" dirty="0"/>
              <a:t>: Example</a:t>
            </a:r>
            <a:br>
              <a:rPr lang="en-US" dirty="0"/>
            </a:br>
            <a:r>
              <a:rPr lang="en-US" sz="2100" dirty="0" err="1"/>
              <a:t>mnist</a:t>
            </a:r>
            <a:r>
              <a:rPr lang="en-US" sz="2100" dirty="0"/>
              <a:t> </a:t>
            </a:r>
            <a:r>
              <a:rPr lang="en-US" sz="1050" dirty="0"/>
              <a:t>(1), </a:t>
            </a:r>
            <a:r>
              <a:rPr lang="en-US" sz="2100" dirty="0"/>
              <a:t>Data loading</a:t>
            </a:r>
          </a:p>
        </p:txBody>
      </p:sp>
      <p:sp>
        <p:nvSpPr>
          <p:cNvPr id="3" name="Content Placeholder 2">
            <a:extLst>
              <a:ext uri="{FF2B5EF4-FFF2-40B4-BE49-F238E27FC236}">
                <a16:creationId xmlns:a16="http://schemas.microsoft.com/office/drawing/2014/main" id="{EB14B711-0E87-9EA0-0CE0-21D1EBA6E370}"/>
              </a:ext>
            </a:extLst>
          </p:cNvPr>
          <p:cNvSpPr>
            <a:spLocks noGrp="1"/>
          </p:cNvSpPr>
          <p:nvPr>
            <p:ph idx="1"/>
          </p:nvPr>
        </p:nvSpPr>
        <p:spPr/>
        <p:txBody>
          <a:bodyPr>
            <a:normAutofit fontScale="77500" lnSpcReduction="20000"/>
          </a:bodyPr>
          <a:lstStyle/>
          <a:p>
            <a:pPr>
              <a:defRPr/>
            </a:pPr>
            <a:r>
              <a:rPr lang="en-US" dirty="0"/>
              <a:t>from </a:t>
            </a:r>
            <a:r>
              <a:rPr lang="en-US" sz="2100" dirty="0" err="1"/>
              <a:t>tensorflow</a:t>
            </a:r>
            <a:r>
              <a:rPr lang="en-US" sz="2100" dirty="0"/>
              <a:t>. </a:t>
            </a:r>
            <a:r>
              <a:rPr lang="en-US" dirty="0" err="1"/>
              <a:t>keras.datasets</a:t>
            </a:r>
            <a:r>
              <a:rPr lang="en-US" dirty="0"/>
              <a:t> import </a:t>
            </a:r>
            <a:r>
              <a:rPr lang="en-US" dirty="0" err="1"/>
              <a:t>mnist</a:t>
            </a:r>
            <a:endParaRPr lang="fa-IR" dirty="0"/>
          </a:p>
          <a:p>
            <a:pPr>
              <a:defRPr/>
            </a:pPr>
            <a:r>
              <a:rPr lang="en-US" dirty="0"/>
              <a:t>from </a:t>
            </a:r>
            <a:r>
              <a:rPr lang="en-US" sz="2100" dirty="0" err="1"/>
              <a:t>tensorflow</a:t>
            </a:r>
            <a:r>
              <a:rPr lang="en-US" sz="2100" dirty="0"/>
              <a:t>. </a:t>
            </a:r>
            <a:r>
              <a:rPr lang="en-US" dirty="0" err="1"/>
              <a:t>keras.utils</a:t>
            </a:r>
            <a:r>
              <a:rPr lang="en-US" dirty="0"/>
              <a:t> import </a:t>
            </a:r>
            <a:r>
              <a:rPr lang="en-US" dirty="0" err="1"/>
              <a:t>to_categorical</a:t>
            </a:r>
            <a:endParaRPr lang="en-US" dirty="0"/>
          </a:p>
          <a:p>
            <a:pPr>
              <a:defRPr/>
            </a:pPr>
            <a:r>
              <a:rPr lang="en-US" dirty="0"/>
              <a:t>(</a:t>
            </a:r>
            <a:r>
              <a:rPr lang="en-US" dirty="0" err="1"/>
              <a:t>train_images</a:t>
            </a:r>
            <a:r>
              <a:rPr lang="en-US" dirty="0"/>
              <a:t>, </a:t>
            </a:r>
            <a:r>
              <a:rPr lang="en-US" dirty="0" err="1"/>
              <a:t>train_labels</a:t>
            </a:r>
            <a:r>
              <a:rPr lang="en-US" dirty="0"/>
              <a:t>), (</a:t>
            </a:r>
            <a:r>
              <a:rPr lang="en-US" dirty="0" err="1"/>
              <a:t>test_images</a:t>
            </a:r>
            <a:r>
              <a:rPr lang="en-US" dirty="0"/>
              <a:t>, </a:t>
            </a:r>
            <a:r>
              <a:rPr lang="en-US" dirty="0" err="1"/>
              <a:t>test_labels</a:t>
            </a:r>
            <a:r>
              <a:rPr lang="en-US" dirty="0"/>
              <a:t>) = </a:t>
            </a:r>
            <a:r>
              <a:rPr lang="en-US" dirty="0" err="1"/>
              <a:t>mnist.load_data</a:t>
            </a:r>
            <a:r>
              <a:rPr lang="en-US" dirty="0"/>
              <a:t>()</a:t>
            </a:r>
          </a:p>
          <a:p>
            <a:pPr>
              <a:defRPr/>
            </a:pPr>
            <a:endParaRPr lang="en-US" dirty="0"/>
          </a:p>
          <a:p>
            <a:pPr>
              <a:defRPr/>
            </a:pPr>
            <a:endParaRPr lang="en-US" dirty="0"/>
          </a:p>
          <a:p>
            <a:pPr>
              <a:defRPr/>
            </a:pPr>
            <a:endParaRPr lang="en-US" dirty="0"/>
          </a:p>
          <a:p>
            <a:pPr>
              <a:defRPr/>
            </a:pPr>
            <a:r>
              <a:rPr lang="en-US" dirty="0"/>
              <a:t>classify grayscale images of handwritten digits (28 × 28 pixels) into their 10 categories (0 through 9). a set of 60,000 training images, plus 10,000 test images, assembled by the National Institute of Standards and Technology (the NIST in MNIST) in the 1980s.</a:t>
            </a:r>
          </a:p>
        </p:txBody>
      </p:sp>
      <p:pic>
        <p:nvPicPr>
          <p:cNvPr id="66564" name="Picture 3">
            <a:extLst>
              <a:ext uri="{FF2B5EF4-FFF2-40B4-BE49-F238E27FC236}">
                <a16:creationId xmlns:a16="http://schemas.microsoft.com/office/drawing/2014/main" id="{86F2897A-539E-358F-A075-30519CB7BE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1263" y="3559175"/>
            <a:ext cx="2422525"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Slide Number Placeholder 4">
            <a:extLst>
              <a:ext uri="{FF2B5EF4-FFF2-40B4-BE49-F238E27FC236}">
                <a16:creationId xmlns:a16="http://schemas.microsoft.com/office/drawing/2014/main" id="{7170AAD6-B70D-146F-1DC4-3E3D74F12852}"/>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26FA8D8-EC98-4623-8163-9D19CF0172B2}" type="slidenum">
              <a:rPr lang="en-US" altLang="en-US" smtClean="0"/>
              <a:pPr/>
              <a:t>24</a:t>
            </a:fld>
            <a:endParaRPr lang="en-US"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8EDC1-1D8F-D6FD-F927-AE7E6ECE36C8}"/>
              </a:ext>
            </a:extLst>
          </p:cNvPr>
          <p:cNvSpPr>
            <a:spLocks noGrp="1"/>
          </p:cNvSpPr>
          <p:nvPr>
            <p:ph type="title"/>
          </p:nvPr>
        </p:nvSpPr>
        <p:spPr/>
        <p:txBody>
          <a:bodyPr/>
          <a:lstStyle/>
          <a:p>
            <a:r>
              <a:rPr lang="en-US" dirty="0"/>
              <a:t>Classifiers</a:t>
            </a:r>
          </a:p>
        </p:txBody>
      </p:sp>
      <p:sp>
        <p:nvSpPr>
          <p:cNvPr id="3" name="Content Placeholder 2">
            <a:extLst>
              <a:ext uri="{FF2B5EF4-FFF2-40B4-BE49-F238E27FC236}">
                <a16:creationId xmlns:a16="http://schemas.microsoft.com/office/drawing/2014/main" id="{3616EAEE-C649-EE98-22DE-6E2F2CB4BF33}"/>
              </a:ext>
            </a:extLst>
          </p:cNvPr>
          <p:cNvSpPr>
            <a:spLocks noGrp="1"/>
          </p:cNvSpPr>
          <p:nvPr>
            <p:ph idx="1"/>
          </p:nvPr>
        </p:nvSpPr>
        <p:spPr/>
        <p:txBody>
          <a:bodyPr/>
          <a:lstStyle/>
          <a:p>
            <a:r>
              <a:rPr lang="en-US" dirty="0"/>
              <a:t>KNN</a:t>
            </a:r>
          </a:p>
          <a:p>
            <a:r>
              <a:rPr lang="en-US" dirty="0"/>
              <a:t>SVM</a:t>
            </a:r>
          </a:p>
          <a:p>
            <a:r>
              <a:rPr lang="en-US" dirty="0"/>
              <a:t>Decision tree</a:t>
            </a:r>
          </a:p>
          <a:p>
            <a:r>
              <a:rPr lang="en-US" dirty="0"/>
              <a:t>Random forest</a:t>
            </a:r>
          </a:p>
          <a:p>
            <a:r>
              <a:rPr lang="en-US" dirty="0"/>
              <a:t>ANN</a:t>
            </a:r>
          </a:p>
          <a:p>
            <a:r>
              <a:rPr lang="en-US" dirty="0"/>
              <a:t>Bayes</a:t>
            </a:r>
          </a:p>
          <a:p>
            <a:r>
              <a:rPr lang="en-US" dirty="0"/>
              <a:t>…</a:t>
            </a:r>
          </a:p>
        </p:txBody>
      </p:sp>
      <p:sp>
        <p:nvSpPr>
          <p:cNvPr id="4" name="Slide Number Placeholder 3">
            <a:extLst>
              <a:ext uri="{FF2B5EF4-FFF2-40B4-BE49-F238E27FC236}">
                <a16:creationId xmlns:a16="http://schemas.microsoft.com/office/drawing/2014/main" id="{88B41515-9D9E-C750-6269-332F9087BEF1}"/>
              </a:ext>
            </a:extLst>
          </p:cNvPr>
          <p:cNvSpPr>
            <a:spLocks noGrp="1"/>
          </p:cNvSpPr>
          <p:nvPr>
            <p:ph type="sldNum" sz="quarter" idx="12"/>
          </p:nvPr>
        </p:nvSpPr>
        <p:spPr/>
        <p:txBody>
          <a:bodyPr/>
          <a:lstStyle/>
          <a:p>
            <a:pPr>
              <a:defRPr/>
            </a:pPr>
            <a:fld id="{87D74858-8104-4EC4-A5D9-2B9FFE32FCF4}" type="slidenum">
              <a:rPr lang="en-US" altLang="en-US" smtClean="0"/>
              <a:pPr>
                <a:defRPr/>
              </a:pPr>
              <a:t>25</a:t>
            </a:fld>
            <a:endParaRPr lang="en-US" altLang="en-US"/>
          </a:p>
        </p:txBody>
      </p:sp>
    </p:spTree>
    <p:extLst>
      <p:ext uri="{BB962C8B-B14F-4D97-AF65-F5344CB8AC3E}">
        <p14:creationId xmlns:p14="http://schemas.microsoft.com/office/powerpoint/2010/main" val="896544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06DDDE0D-E1AD-3202-D7EB-035858E049F7}"/>
              </a:ext>
            </a:extLst>
          </p:cNvPr>
          <p:cNvSpPr>
            <a:spLocks noGrp="1" noChangeArrowheads="1"/>
          </p:cNvSpPr>
          <p:nvPr>
            <p:ph type="title"/>
          </p:nvPr>
        </p:nvSpPr>
        <p:spPr/>
        <p:txBody>
          <a:bodyPr/>
          <a:lstStyle/>
          <a:p>
            <a:r>
              <a:rPr lang="en-US" altLang="en-US"/>
              <a:t>Pattern classification</a:t>
            </a:r>
          </a:p>
        </p:txBody>
      </p:sp>
      <p:sp>
        <p:nvSpPr>
          <p:cNvPr id="31747" name="Content Placeholder 2">
            <a:extLst>
              <a:ext uri="{FF2B5EF4-FFF2-40B4-BE49-F238E27FC236}">
                <a16:creationId xmlns:a16="http://schemas.microsoft.com/office/drawing/2014/main" id="{D7138BBC-DC30-36CA-5E5B-412292519D7B}"/>
              </a:ext>
            </a:extLst>
          </p:cNvPr>
          <p:cNvSpPr>
            <a:spLocks noGrp="1" noChangeArrowheads="1"/>
          </p:cNvSpPr>
          <p:nvPr>
            <p:ph idx="1"/>
          </p:nvPr>
        </p:nvSpPr>
        <p:spPr/>
        <p:txBody>
          <a:bodyPr/>
          <a:lstStyle/>
          <a:p>
            <a:pPr algn="r" rtl="1"/>
            <a:r>
              <a:rPr lang="fa-IR" altLang="en-US">
                <a:cs typeface="B Nazanin" panose="00000400000000000000" pitchFamily="2" charset="-78"/>
              </a:rPr>
              <a:t>از کاربردهای یادگیری ماشین در طبقه بندی داده ها است.</a:t>
            </a:r>
          </a:p>
          <a:p>
            <a:pPr algn="r" rtl="1"/>
            <a:r>
              <a:rPr lang="fa-IR" altLang="en-US">
                <a:cs typeface="B Nazanin" panose="00000400000000000000" pitchFamily="2" charset="-78"/>
              </a:rPr>
              <a:t>داده ها به صورت زوج های ورودی خروجی هستند.</a:t>
            </a:r>
          </a:p>
          <a:p>
            <a:pPr algn="r" rtl="1"/>
            <a:r>
              <a:rPr lang="fa-IR" altLang="en-US">
                <a:cs typeface="B Nazanin" panose="00000400000000000000" pitchFamily="2" charset="-78"/>
              </a:rPr>
              <a:t>خروجی مطلوب برای هر داده دسته (</a:t>
            </a:r>
            <a:r>
              <a:rPr lang="en-US" altLang="en-US">
                <a:cs typeface="B Nazanin" panose="00000400000000000000" pitchFamily="2" charset="-78"/>
              </a:rPr>
              <a:t>class </a:t>
            </a:r>
            <a:r>
              <a:rPr lang="fa-IR" altLang="en-US">
                <a:cs typeface="B Nazanin" panose="00000400000000000000" pitchFamily="2" charset="-78"/>
              </a:rPr>
              <a:t>) مربوط به آن داده است.</a:t>
            </a:r>
          </a:p>
          <a:p>
            <a:pPr algn="r" rtl="1"/>
            <a:r>
              <a:rPr lang="fa-IR" altLang="en-US">
                <a:cs typeface="B Nazanin" panose="00000400000000000000" pitchFamily="2" charset="-78"/>
              </a:rPr>
              <a:t>به مدل در اين حالت، طبقه بند </a:t>
            </a:r>
            <a:r>
              <a:rPr lang="en-US" altLang="en-US">
                <a:cs typeface="B Nazanin" panose="00000400000000000000" pitchFamily="2" charset="-78"/>
              </a:rPr>
              <a:t>classifier</a:t>
            </a:r>
            <a:r>
              <a:rPr lang="fa-IR" altLang="en-US">
                <a:cs typeface="B Nazanin" panose="00000400000000000000" pitchFamily="2" charset="-78"/>
              </a:rPr>
              <a:t> گفته می شود.</a:t>
            </a:r>
            <a:endParaRPr lang="en-US" altLang="en-US">
              <a:cs typeface="B Nazanin" panose="00000400000000000000" pitchFamily="2" charset="-78"/>
            </a:endParaRPr>
          </a:p>
        </p:txBody>
      </p:sp>
      <p:sp>
        <p:nvSpPr>
          <p:cNvPr id="31748" name="Slide Number Placeholder 3">
            <a:extLst>
              <a:ext uri="{FF2B5EF4-FFF2-40B4-BE49-F238E27FC236}">
                <a16:creationId xmlns:a16="http://schemas.microsoft.com/office/drawing/2014/main" id="{8E2C7784-7624-9ADB-B0C8-9057A3DE053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2758FEAE-2D53-4D27-871B-094BD7DCA5CB}" type="slidenum">
              <a:rPr lang="en-US" altLang="en-US" sz="1400" smtClean="0"/>
              <a:pPr>
                <a:spcBef>
                  <a:spcPct val="0"/>
                </a:spcBef>
                <a:buFontTx/>
                <a:buNone/>
              </a:pPr>
              <a:t>3</a:t>
            </a:fld>
            <a:endParaRPr lang="en-US" altLang="en-US" sz="1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2EBDBFD0-DA60-D887-3BAE-3BD089BEE77A}"/>
              </a:ext>
            </a:extLst>
          </p:cNvPr>
          <p:cNvSpPr>
            <a:spLocks noGrp="1" noChangeArrowheads="1"/>
          </p:cNvSpPr>
          <p:nvPr>
            <p:ph type="title"/>
          </p:nvPr>
        </p:nvSpPr>
        <p:spPr/>
        <p:txBody>
          <a:bodyPr/>
          <a:lstStyle/>
          <a:p>
            <a:endParaRPr lang="en-US" altLang="en-US"/>
          </a:p>
        </p:txBody>
      </p:sp>
      <p:pic>
        <p:nvPicPr>
          <p:cNvPr id="32771" name="Content Placeholder 4">
            <a:extLst>
              <a:ext uri="{FF2B5EF4-FFF2-40B4-BE49-F238E27FC236}">
                <a16:creationId xmlns:a16="http://schemas.microsoft.com/office/drawing/2014/main" id="{8BC868B0-AA5F-8793-E7A6-06DB46B4798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19200" y="2379663"/>
            <a:ext cx="2347913" cy="1690687"/>
          </a:xfrm>
        </p:spPr>
      </p:pic>
      <p:sp>
        <p:nvSpPr>
          <p:cNvPr id="32772" name="Slide Number Placeholder 3">
            <a:extLst>
              <a:ext uri="{FF2B5EF4-FFF2-40B4-BE49-F238E27FC236}">
                <a16:creationId xmlns:a16="http://schemas.microsoft.com/office/drawing/2014/main" id="{186D9E6B-2988-8BDC-1A7D-3E86C401B36D}"/>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B220FDF6-C713-4A91-B629-709B9A493E6E}" type="slidenum">
              <a:rPr lang="en-US" altLang="en-US" sz="1400" smtClean="0"/>
              <a:pPr>
                <a:spcBef>
                  <a:spcPct val="0"/>
                </a:spcBef>
                <a:buFontTx/>
                <a:buNone/>
              </a:pPr>
              <a:t>4</a:t>
            </a:fld>
            <a:endParaRPr lang="en-US" altLang="en-US" sz="1400"/>
          </a:p>
        </p:txBody>
      </p:sp>
      <p:pic>
        <p:nvPicPr>
          <p:cNvPr id="32773" name="Picture 5">
            <a:extLst>
              <a:ext uri="{FF2B5EF4-FFF2-40B4-BE49-F238E27FC236}">
                <a16:creationId xmlns:a16="http://schemas.microsoft.com/office/drawing/2014/main" id="{F76A6B44-4BE5-86DC-4E7E-9DD1DF2610A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06513" y="4768850"/>
            <a:ext cx="2293937"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TextBox 6">
            <a:extLst>
              <a:ext uri="{FF2B5EF4-FFF2-40B4-BE49-F238E27FC236}">
                <a16:creationId xmlns:a16="http://schemas.microsoft.com/office/drawing/2014/main" id="{51A18856-BA07-04A6-4C61-F96D4AA5288B}"/>
              </a:ext>
            </a:extLst>
          </p:cNvPr>
          <p:cNvSpPr txBox="1">
            <a:spLocks noChangeArrowheads="1"/>
          </p:cNvSpPr>
          <p:nvPr/>
        </p:nvSpPr>
        <p:spPr bwMode="auto">
          <a:xfrm>
            <a:off x="5645150" y="1660525"/>
            <a:ext cx="2509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fa-IR" altLang="en-US" sz="2400">
                <a:cs typeface="B Nazanin" panose="00000400000000000000" pitchFamily="2" charset="-78"/>
              </a:rPr>
              <a:t>داده های جدا پذير خطی</a:t>
            </a:r>
            <a:endParaRPr lang="en-US" altLang="en-US" sz="2400">
              <a:cs typeface="B Nazanin" panose="00000400000000000000" pitchFamily="2" charset="-78"/>
            </a:endParaRPr>
          </a:p>
        </p:txBody>
      </p:sp>
      <p:sp>
        <p:nvSpPr>
          <p:cNvPr id="32775" name="TextBox 7">
            <a:extLst>
              <a:ext uri="{FF2B5EF4-FFF2-40B4-BE49-F238E27FC236}">
                <a16:creationId xmlns:a16="http://schemas.microsoft.com/office/drawing/2014/main" id="{A4F7703F-5F74-12C2-70A6-B6D480F63758}"/>
              </a:ext>
            </a:extLst>
          </p:cNvPr>
          <p:cNvSpPr txBox="1">
            <a:spLocks noChangeArrowheads="1"/>
          </p:cNvSpPr>
          <p:nvPr/>
        </p:nvSpPr>
        <p:spPr bwMode="auto">
          <a:xfrm>
            <a:off x="1219200" y="1658938"/>
            <a:ext cx="2976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fa-IR" altLang="en-US" sz="2400">
                <a:cs typeface="B Nazanin" panose="00000400000000000000" pitchFamily="2" charset="-78"/>
              </a:rPr>
              <a:t>داده های جدا پذير غير خطی </a:t>
            </a:r>
            <a:endParaRPr lang="en-US" altLang="en-US" sz="2400">
              <a:cs typeface="B Nazanin" panose="00000400000000000000" pitchFamily="2" charset="-78"/>
            </a:endParaRPr>
          </a:p>
        </p:txBody>
      </p:sp>
      <p:pic>
        <p:nvPicPr>
          <p:cNvPr id="32776" name="Picture 8">
            <a:extLst>
              <a:ext uri="{FF2B5EF4-FFF2-40B4-BE49-F238E27FC236}">
                <a16:creationId xmlns:a16="http://schemas.microsoft.com/office/drawing/2014/main" id="{C04E5B3E-7E4E-75CF-1DBE-7CCC77CAB82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38750" y="2379663"/>
            <a:ext cx="2895600"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9CF768F4-3FA2-B080-50D3-EADF6B70E813}"/>
              </a:ext>
            </a:extLst>
          </p:cNvPr>
          <p:cNvSpPr>
            <a:spLocks noGrp="1" noChangeArrowheads="1"/>
          </p:cNvSpPr>
          <p:nvPr>
            <p:ph type="title"/>
          </p:nvPr>
        </p:nvSpPr>
        <p:spPr/>
        <p:txBody>
          <a:bodyPr/>
          <a:lstStyle/>
          <a:p>
            <a:pPr eaLnBrk="1" hangingPunct="1"/>
            <a:r>
              <a:rPr lang="en-US" altLang="en-US" b="1" i="1"/>
              <a:t>Classifiers</a:t>
            </a:r>
            <a:endParaRPr lang="en-US" altLang="en-US"/>
          </a:p>
        </p:txBody>
      </p:sp>
      <p:sp>
        <p:nvSpPr>
          <p:cNvPr id="32771" name="Rectangle 3">
            <a:extLst>
              <a:ext uri="{FF2B5EF4-FFF2-40B4-BE49-F238E27FC236}">
                <a16:creationId xmlns:a16="http://schemas.microsoft.com/office/drawing/2014/main" id="{FDD78A26-203A-7D16-537A-73F2D48AE557}"/>
              </a:ext>
            </a:extLst>
          </p:cNvPr>
          <p:cNvSpPr>
            <a:spLocks noGrp="1" noChangeArrowheads="1"/>
          </p:cNvSpPr>
          <p:nvPr>
            <p:ph type="body" sz="half" idx="1"/>
          </p:nvPr>
        </p:nvSpPr>
        <p:spPr/>
        <p:txBody>
          <a:bodyPr/>
          <a:lstStyle/>
          <a:p>
            <a:pPr eaLnBrk="1" hangingPunct="1">
              <a:lnSpc>
                <a:spcPct val="90000"/>
              </a:lnSpc>
            </a:pPr>
            <a:r>
              <a:rPr lang="en-US" altLang="en-US" sz="2000" b="1"/>
              <a:t>The task of a classifier is to partition feature space into class-labeled decision regions</a:t>
            </a:r>
          </a:p>
          <a:p>
            <a:pPr lvl="1" eaLnBrk="1" hangingPunct="1">
              <a:lnSpc>
                <a:spcPct val="90000"/>
              </a:lnSpc>
            </a:pPr>
            <a:r>
              <a:rPr lang="en-US" altLang="en-US" sz="1800"/>
              <a:t>Borders between decision regions are called </a:t>
            </a:r>
            <a:r>
              <a:rPr lang="en-US" altLang="en-US" sz="1800" b="1"/>
              <a:t>decision boundaries</a:t>
            </a:r>
          </a:p>
          <a:p>
            <a:pPr lvl="1" eaLnBrk="1" hangingPunct="1">
              <a:lnSpc>
                <a:spcPct val="90000"/>
              </a:lnSpc>
            </a:pPr>
            <a:r>
              <a:rPr lang="en-US" altLang="en-US" sz="1800"/>
              <a:t>The classification of feature vector </a:t>
            </a:r>
            <a:r>
              <a:rPr lang="en-US" altLang="en-US" sz="1800" b="1" i="1"/>
              <a:t>x </a:t>
            </a:r>
            <a:r>
              <a:rPr lang="en-US" altLang="en-US" sz="1800"/>
              <a:t>consists of determining which decision region it belongs to, and assign </a:t>
            </a:r>
            <a:r>
              <a:rPr lang="en-US" altLang="en-US" sz="1800" b="1" i="1"/>
              <a:t>x </a:t>
            </a:r>
            <a:r>
              <a:rPr lang="en-US" altLang="en-US" sz="1800"/>
              <a:t>to this class</a:t>
            </a:r>
          </a:p>
          <a:p>
            <a:pPr eaLnBrk="1" hangingPunct="1">
              <a:lnSpc>
                <a:spcPct val="90000"/>
              </a:lnSpc>
            </a:pPr>
            <a:endParaRPr lang="en-US" altLang="en-US" sz="2000"/>
          </a:p>
        </p:txBody>
      </p:sp>
      <p:pic>
        <p:nvPicPr>
          <p:cNvPr id="32772" name="Picture 4">
            <a:extLst>
              <a:ext uri="{FF2B5EF4-FFF2-40B4-BE49-F238E27FC236}">
                <a16:creationId xmlns:a16="http://schemas.microsoft.com/office/drawing/2014/main" id="{57625886-55B6-89A1-936B-A2D034D70118}"/>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495800" y="2171700"/>
            <a:ext cx="4648200" cy="25146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988D6C77-3DA5-3506-D6AD-3E63132EB437}"/>
              </a:ext>
            </a:extLst>
          </p:cNvPr>
          <p:cNvSpPr>
            <a:spLocks noGrp="1" noChangeArrowheads="1"/>
          </p:cNvSpPr>
          <p:nvPr>
            <p:ph type="title"/>
          </p:nvPr>
        </p:nvSpPr>
        <p:spPr/>
        <p:txBody>
          <a:bodyPr/>
          <a:lstStyle/>
          <a:p>
            <a:endParaRPr lang="en-US" altLang="en-US"/>
          </a:p>
        </p:txBody>
      </p:sp>
      <p:sp>
        <p:nvSpPr>
          <p:cNvPr id="54275" name="Content Placeholder 2">
            <a:extLst>
              <a:ext uri="{FF2B5EF4-FFF2-40B4-BE49-F238E27FC236}">
                <a16:creationId xmlns:a16="http://schemas.microsoft.com/office/drawing/2014/main" id="{82F4047D-C2D5-59CC-5D98-BD1E41B47232}"/>
              </a:ext>
            </a:extLst>
          </p:cNvPr>
          <p:cNvSpPr>
            <a:spLocks noGrp="1" noChangeArrowheads="1"/>
          </p:cNvSpPr>
          <p:nvPr>
            <p:ph idx="1"/>
          </p:nvPr>
        </p:nvSpPr>
        <p:spPr/>
        <p:txBody>
          <a:bodyPr/>
          <a:lstStyle/>
          <a:p>
            <a:pPr marL="0" indent="0" algn="ctr">
              <a:buFontTx/>
              <a:buNone/>
            </a:pPr>
            <a:r>
              <a:rPr lang="fa-IR" altLang="en-US" sz="4000">
                <a:cs typeface="B Nazanin" panose="00000400000000000000" pitchFamily="2" charset="-78"/>
              </a:rPr>
              <a:t>مثال هایی از دسته بندی</a:t>
            </a:r>
            <a:endParaRPr lang="en-US" altLang="en-US" sz="4000">
              <a:cs typeface="B Nazanin" panose="00000400000000000000" pitchFamily="2" charset="-78"/>
            </a:endParaRPr>
          </a:p>
        </p:txBody>
      </p:sp>
      <p:sp>
        <p:nvSpPr>
          <p:cNvPr id="54276" name="Slide Number Placeholder 3">
            <a:extLst>
              <a:ext uri="{FF2B5EF4-FFF2-40B4-BE49-F238E27FC236}">
                <a16:creationId xmlns:a16="http://schemas.microsoft.com/office/drawing/2014/main" id="{CEBE3F85-5FFB-4613-044C-151877EED6A3}"/>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412AF26-1C5B-4866-9731-3A1254B1C145}" type="slidenum">
              <a:rPr lang="en-US" altLang="en-US" smtClean="0"/>
              <a:pPr/>
              <a:t>6</a:t>
            </a:fld>
            <a:endParaRPr lang="en-US"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D1F0A27D-02B6-7910-171C-FFAFB3806148}"/>
              </a:ext>
            </a:extLst>
          </p:cNvPr>
          <p:cNvSpPr>
            <a:spLocks noGrp="1" noChangeArrowheads="1"/>
          </p:cNvSpPr>
          <p:nvPr>
            <p:ph type="title"/>
          </p:nvPr>
        </p:nvSpPr>
        <p:spPr/>
        <p:txBody>
          <a:bodyPr/>
          <a:lstStyle/>
          <a:p>
            <a:r>
              <a:rPr lang="en-US" altLang="en-US"/>
              <a:t>2-class example</a:t>
            </a:r>
            <a:br>
              <a:rPr lang="en-US" altLang="en-US"/>
            </a:br>
            <a:r>
              <a:rPr lang="en-US" altLang="en-US"/>
              <a:t>(Binary classification)</a:t>
            </a:r>
          </a:p>
        </p:txBody>
      </p:sp>
      <p:pic>
        <p:nvPicPr>
          <p:cNvPr id="33795" name="Content Placeholder 4">
            <a:extLst>
              <a:ext uri="{FF2B5EF4-FFF2-40B4-BE49-F238E27FC236}">
                <a16:creationId xmlns:a16="http://schemas.microsoft.com/office/drawing/2014/main" id="{7BE7E4F0-095F-8E88-69F4-E611CE0EF05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93838" y="1785938"/>
            <a:ext cx="6156325" cy="4719637"/>
          </a:xfrm>
        </p:spPr>
      </p:pic>
      <p:sp>
        <p:nvSpPr>
          <p:cNvPr id="33796" name="Slide Number Placeholder 3">
            <a:extLst>
              <a:ext uri="{FF2B5EF4-FFF2-40B4-BE49-F238E27FC236}">
                <a16:creationId xmlns:a16="http://schemas.microsoft.com/office/drawing/2014/main" id="{7C5C17D4-D57A-2044-9E88-F1F47C50CC89}"/>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FEA0E502-0F4A-4959-B9C9-0E64196E0ADB}" type="slidenum">
              <a:rPr lang="en-US" altLang="en-US" sz="1400" smtClean="0"/>
              <a:pPr>
                <a:spcBef>
                  <a:spcPct val="0"/>
                </a:spcBef>
                <a:buFontTx/>
                <a:buNone/>
              </a:pPr>
              <a:t>7</a:t>
            </a:fld>
            <a:endParaRPr lang="en-US" altLang="en-US" sz="1400"/>
          </a:p>
        </p:txBody>
      </p:sp>
      <p:sp>
        <p:nvSpPr>
          <p:cNvPr id="33797" name="TextBox 5">
            <a:extLst>
              <a:ext uri="{FF2B5EF4-FFF2-40B4-BE49-F238E27FC236}">
                <a16:creationId xmlns:a16="http://schemas.microsoft.com/office/drawing/2014/main" id="{CFD45A1B-DD1C-958D-2F1D-1A32AA983324}"/>
              </a:ext>
            </a:extLst>
          </p:cNvPr>
          <p:cNvSpPr txBox="1">
            <a:spLocks noChangeArrowheads="1"/>
          </p:cNvSpPr>
          <p:nvPr/>
        </p:nvSpPr>
        <p:spPr bwMode="auto">
          <a:xfrm>
            <a:off x="427038" y="2057400"/>
            <a:ext cx="1676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en-US" altLang="en-US" sz="1800"/>
              <a:t>Each data has 4 features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2E8CF02-6B25-C2E0-6B6E-14BB82694DCB}"/>
              </a:ext>
            </a:extLst>
          </p:cNvPr>
          <p:cNvSpPr>
            <a:spLocks noGrp="1" noChangeArrowheads="1"/>
          </p:cNvSpPr>
          <p:nvPr>
            <p:ph type="title"/>
          </p:nvPr>
        </p:nvSpPr>
        <p:spPr>
          <a:xfrm>
            <a:off x="228600" y="79375"/>
            <a:ext cx="8001000" cy="682625"/>
          </a:xfrm>
        </p:spPr>
        <p:txBody>
          <a:bodyPr/>
          <a:lstStyle/>
          <a:p>
            <a:pPr eaLnBrk="1" hangingPunct="1"/>
            <a:r>
              <a:rPr lang="en-US" altLang="en-US" sz="3400" b="1" i="1"/>
              <a:t>Classification (an example)</a:t>
            </a:r>
            <a:endParaRPr lang="en-US" altLang="en-US" sz="3400"/>
          </a:p>
        </p:txBody>
      </p:sp>
      <p:pic>
        <p:nvPicPr>
          <p:cNvPr id="34819" name="Picture 2">
            <a:extLst>
              <a:ext uri="{FF2B5EF4-FFF2-40B4-BE49-F238E27FC236}">
                <a16:creationId xmlns:a16="http://schemas.microsoft.com/office/drawing/2014/main" id="{DA5349E5-6252-C451-F25B-16866C90FF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762000"/>
            <a:ext cx="73533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Slide Number Placeholder 1">
            <a:extLst>
              <a:ext uri="{FF2B5EF4-FFF2-40B4-BE49-F238E27FC236}">
                <a16:creationId xmlns:a16="http://schemas.microsoft.com/office/drawing/2014/main" id="{17B97F41-0DF3-A8BD-4D92-FA225BCF81F2}"/>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D7BC18E-289A-44B5-A77F-3F4B6FB2371B}" type="slidenum">
              <a:rPr lang="en-US" altLang="en-US" smtClean="0"/>
              <a:pPr/>
              <a:t>8</a:t>
            </a:fld>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F606021B-A511-60FF-D256-25F64B7E881C}"/>
              </a:ext>
            </a:extLst>
          </p:cNvPr>
          <p:cNvSpPr>
            <a:spLocks noGrp="1" noChangeArrowheads="1"/>
          </p:cNvSpPr>
          <p:nvPr>
            <p:ph type="title"/>
          </p:nvPr>
        </p:nvSpPr>
        <p:spPr/>
        <p:txBody>
          <a:bodyPr/>
          <a:lstStyle/>
          <a:p>
            <a:pPr eaLnBrk="1" hangingPunct="1"/>
            <a:r>
              <a:rPr lang="en-US" altLang="en-US" sz="3400" b="1" i="1"/>
              <a:t>The pattern recognition design cycle</a:t>
            </a:r>
            <a:endParaRPr lang="en-US" altLang="en-US" sz="3400"/>
          </a:p>
        </p:txBody>
      </p:sp>
      <p:sp>
        <p:nvSpPr>
          <p:cNvPr id="36867" name="Rectangle 3">
            <a:extLst>
              <a:ext uri="{FF2B5EF4-FFF2-40B4-BE49-F238E27FC236}">
                <a16:creationId xmlns:a16="http://schemas.microsoft.com/office/drawing/2014/main" id="{42F3F9C9-275F-CB4C-096A-FCF33619F018}"/>
              </a:ext>
            </a:extLst>
          </p:cNvPr>
          <p:cNvSpPr>
            <a:spLocks noGrp="1" noChangeArrowheads="1"/>
          </p:cNvSpPr>
          <p:nvPr>
            <p:ph type="body" sz="half" idx="1"/>
          </p:nvPr>
        </p:nvSpPr>
        <p:spPr>
          <a:xfrm>
            <a:off x="566738" y="1752600"/>
            <a:ext cx="8001000" cy="2438400"/>
          </a:xfrm>
        </p:spPr>
        <p:txBody>
          <a:bodyPr/>
          <a:lstStyle/>
          <a:p>
            <a:pPr eaLnBrk="1" hangingPunct="1">
              <a:lnSpc>
                <a:spcPct val="80000"/>
              </a:lnSpc>
            </a:pPr>
            <a:r>
              <a:rPr lang="en-US" altLang="en-US" sz="1700" b="1"/>
              <a:t>Consider the following scenario</a:t>
            </a:r>
          </a:p>
          <a:p>
            <a:pPr lvl="1" eaLnBrk="1" hangingPunct="1">
              <a:lnSpc>
                <a:spcPct val="80000"/>
              </a:lnSpc>
            </a:pPr>
            <a:r>
              <a:rPr lang="en-US" altLang="en-US" sz="1500"/>
              <a:t>A fish processing plan wants to automate the process of sorting incoming fish according to species (</a:t>
            </a:r>
            <a:r>
              <a:rPr lang="en-US" altLang="en-US" sz="1500">
                <a:solidFill>
                  <a:srgbClr val="0033CC"/>
                </a:solidFill>
              </a:rPr>
              <a:t>salmon</a:t>
            </a:r>
            <a:r>
              <a:rPr lang="en-US" altLang="en-US" sz="1500"/>
              <a:t> or </a:t>
            </a:r>
            <a:r>
              <a:rPr lang="en-US" altLang="en-US" sz="1500">
                <a:solidFill>
                  <a:srgbClr val="0033CC"/>
                </a:solidFill>
              </a:rPr>
              <a:t>sea bass</a:t>
            </a:r>
            <a:r>
              <a:rPr lang="en-US" altLang="en-US" sz="1500"/>
              <a:t>)</a:t>
            </a:r>
          </a:p>
          <a:p>
            <a:pPr lvl="1" eaLnBrk="1" hangingPunct="1">
              <a:lnSpc>
                <a:spcPct val="80000"/>
              </a:lnSpc>
            </a:pPr>
            <a:r>
              <a:rPr lang="en-US" altLang="en-US" sz="1500"/>
              <a:t>The automation system consists of</a:t>
            </a:r>
          </a:p>
          <a:p>
            <a:pPr lvl="2" eaLnBrk="1" hangingPunct="1">
              <a:lnSpc>
                <a:spcPct val="80000"/>
              </a:lnSpc>
            </a:pPr>
            <a:r>
              <a:rPr lang="en-US" altLang="en-US" sz="1500"/>
              <a:t>a conveyor belt for incoming products</a:t>
            </a:r>
          </a:p>
          <a:p>
            <a:pPr lvl="2" eaLnBrk="1" hangingPunct="1">
              <a:lnSpc>
                <a:spcPct val="80000"/>
              </a:lnSpc>
            </a:pPr>
            <a:r>
              <a:rPr lang="en-US" altLang="en-US" sz="1500"/>
              <a:t>two conveyor belts for sorted products</a:t>
            </a:r>
          </a:p>
          <a:p>
            <a:pPr lvl="2" eaLnBrk="1" hangingPunct="1">
              <a:lnSpc>
                <a:spcPct val="80000"/>
              </a:lnSpc>
            </a:pPr>
            <a:r>
              <a:rPr lang="en-US" altLang="en-US" sz="1500"/>
              <a:t>a pick-and-place robotic arm</a:t>
            </a:r>
          </a:p>
          <a:p>
            <a:pPr lvl="2" eaLnBrk="1" hangingPunct="1">
              <a:lnSpc>
                <a:spcPct val="80000"/>
              </a:lnSpc>
            </a:pPr>
            <a:r>
              <a:rPr lang="en-US" altLang="en-US" sz="1500"/>
              <a:t>a vision system with an overhead CCD camera</a:t>
            </a:r>
          </a:p>
          <a:p>
            <a:pPr lvl="2" eaLnBrk="1" hangingPunct="1">
              <a:lnSpc>
                <a:spcPct val="80000"/>
              </a:lnSpc>
            </a:pPr>
            <a:r>
              <a:rPr lang="en-US" altLang="en-US" sz="1500"/>
              <a:t>a computer to analyze images and control the robot arm</a:t>
            </a:r>
          </a:p>
          <a:p>
            <a:pPr eaLnBrk="1" hangingPunct="1">
              <a:lnSpc>
                <a:spcPct val="80000"/>
              </a:lnSpc>
            </a:pPr>
            <a:endParaRPr lang="en-US" altLang="en-US" sz="1700"/>
          </a:p>
        </p:txBody>
      </p:sp>
      <p:pic>
        <p:nvPicPr>
          <p:cNvPr id="36868" name="Picture 4">
            <a:extLst>
              <a:ext uri="{FF2B5EF4-FFF2-40B4-BE49-F238E27FC236}">
                <a16:creationId xmlns:a16="http://schemas.microsoft.com/office/drawing/2014/main" id="{33E30185-A7FD-A01F-598D-72CFA808F1D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66738" y="3962400"/>
            <a:ext cx="8001000" cy="2514600"/>
          </a:xfrm>
        </p:spPr>
      </p:pic>
      <p:sp>
        <p:nvSpPr>
          <p:cNvPr id="36869" name="Slide Number Placeholder 1">
            <a:extLst>
              <a:ext uri="{FF2B5EF4-FFF2-40B4-BE49-F238E27FC236}">
                <a16:creationId xmlns:a16="http://schemas.microsoft.com/office/drawing/2014/main" id="{011E5CC3-23AC-D075-A1E5-72E7546951F4}"/>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3DA9C56-4E16-4E22-BDE2-04457472E8DD}" type="slidenum">
              <a:rPr lang="ar-SA" altLang="en-US" smtClean="0"/>
              <a:pPr/>
              <a:t>9</a:t>
            </a:fld>
            <a:endParaRPr lang="en-US" alt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2752</TotalTime>
  <Words>600</Words>
  <Application>Microsoft Office PowerPoint</Application>
  <PresentationFormat>On-screen Show (4:3)</PresentationFormat>
  <Paragraphs>158</Paragraphs>
  <Slides>25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B Nazanin</vt:lpstr>
      <vt:lpstr>Calibri</vt:lpstr>
      <vt:lpstr>Times New Roman</vt:lpstr>
      <vt:lpstr>Yekan</vt:lpstr>
      <vt:lpstr>Default Design</vt:lpstr>
      <vt:lpstr>به نام خدا</vt:lpstr>
      <vt:lpstr>یادگیری ماشین</vt:lpstr>
      <vt:lpstr>Pattern classification</vt:lpstr>
      <vt:lpstr>PowerPoint Presentation</vt:lpstr>
      <vt:lpstr>Classifiers</vt:lpstr>
      <vt:lpstr>PowerPoint Presentation</vt:lpstr>
      <vt:lpstr>2-class example (Binary classification)</vt:lpstr>
      <vt:lpstr>Classification (an example)</vt:lpstr>
      <vt:lpstr>The pattern recognition design cycle</vt:lpstr>
      <vt:lpstr>PowerPoint Presentation</vt:lpstr>
      <vt:lpstr>Recognition rate Error rate</vt:lpstr>
      <vt:lpstr>Confusion matrix</vt:lpstr>
      <vt:lpstr>Example: Iris classification</vt:lpstr>
      <vt:lpstr>داده گل زنبق</vt:lpstr>
      <vt:lpstr>PowerPoint Presentation</vt:lpstr>
      <vt:lpstr>https://archive.ics.uci.edu/</vt:lpstr>
      <vt:lpstr>مثال: آموزش ارقام دستنويس فارسی</vt:lpstr>
      <vt:lpstr>PowerPoint Presentation</vt:lpstr>
      <vt:lpstr>آموزش الگوها</vt:lpstr>
      <vt:lpstr>Example</vt:lpstr>
      <vt:lpstr>Data</vt:lpstr>
      <vt:lpstr>Data</vt:lpstr>
      <vt:lpstr>MNIST dataset</vt:lpstr>
      <vt:lpstr>A simple data loading with Keras: Example mnist (1), Data loading</vt:lpstr>
      <vt:lpstr>Classifiers</vt:lpstr>
    </vt:vector>
  </TitlesOfParts>
  <Company>Psychology / University of Newcastle upon Tyne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Artificial Neural Networks - Introduction -</dc:title>
  <dc:creator>Andras</dc:creator>
  <cp:lastModifiedBy>Esmat</cp:lastModifiedBy>
  <cp:revision>362</cp:revision>
  <cp:lastPrinted>2023-05-10T19:38:53Z</cp:lastPrinted>
  <dcterms:created xsi:type="dcterms:W3CDTF">2002-02-19T11:06:02Z</dcterms:created>
  <dcterms:modified xsi:type="dcterms:W3CDTF">2024-10-18T19:30:13Z</dcterms:modified>
</cp:coreProperties>
</file>