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5" r:id="rId1"/>
  </p:sldMasterIdLst>
  <p:notesMasterIdLst>
    <p:notesMasterId r:id="rId60"/>
  </p:notesMasterIdLst>
  <p:sldIdLst>
    <p:sldId id="347" r:id="rId2"/>
    <p:sldId id="256" r:id="rId3"/>
    <p:sldId id="386" r:id="rId4"/>
    <p:sldId id="310" r:id="rId5"/>
    <p:sldId id="392" r:id="rId6"/>
    <p:sldId id="393" r:id="rId7"/>
    <p:sldId id="394" r:id="rId8"/>
    <p:sldId id="391" r:id="rId9"/>
    <p:sldId id="371" r:id="rId10"/>
    <p:sldId id="406" r:id="rId11"/>
    <p:sldId id="398" r:id="rId12"/>
    <p:sldId id="397" r:id="rId13"/>
    <p:sldId id="396" r:id="rId14"/>
    <p:sldId id="399" r:id="rId15"/>
    <p:sldId id="395" r:id="rId16"/>
    <p:sldId id="280" r:id="rId17"/>
    <p:sldId id="279" r:id="rId18"/>
    <p:sldId id="407" r:id="rId19"/>
    <p:sldId id="404" r:id="rId20"/>
    <p:sldId id="405" r:id="rId21"/>
    <p:sldId id="381" r:id="rId22"/>
    <p:sldId id="372" r:id="rId23"/>
    <p:sldId id="382" r:id="rId24"/>
    <p:sldId id="401" r:id="rId25"/>
    <p:sldId id="377" r:id="rId26"/>
    <p:sldId id="355" r:id="rId27"/>
    <p:sldId id="356" r:id="rId28"/>
    <p:sldId id="389" r:id="rId29"/>
    <p:sldId id="400" r:id="rId30"/>
    <p:sldId id="373" r:id="rId31"/>
    <p:sldId id="375" r:id="rId32"/>
    <p:sldId id="348" r:id="rId33"/>
    <p:sldId id="390" r:id="rId34"/>
    <p:sldId id="369" r:id="rId35"/>
    <p:sldId id="378" r:id="rId36"/>
    <p:sldId id="370" r:id="rId37"/>
    <p:sldId id="384" r:id="rId38"/>
    <p:sldId id="349" r:id="rId39"/>
    <p:sldId id="350" r:id="rId40"/>
    <p:sldId id="352" r:id="rId41"/>
    <p:sldId id="353" r:id="rId42"/>
    <p:sldId id="354" r:id="rId43"/>
    <p:sldId id="360" r:id="rId44"/>
    <p:sldId id="374" r:id="rId45"/>
    <p:sldId id="362" r:id="rId46"/>
    <p:sldId id="358" r:id="rId47"/>
    <p:sldId id="364" r:id="rId48"/>
    <p:sldId id="379" r:id="rId49"/>
    <p:sldId id="402" r:id="rId50"/>
    <p:sldId id="403" r:id="rId51"/>
    <p:sldId id="380" r:id="rId52"/>
    <p:sldId id="363" r:id="rId53"/>
    <p:sldId id="385" r:id="rId54"/>
    <p:sldId id="361" r:id="rId55"/>
    <p:sldId id="408" r:id="rId56"/>
    <p:sldId id="383" r:id="rId57"/>
    <p:sldId id="359" r:id="rId58"/>
    <p:sldId id="409" r:id="rId59"/>
  </p:sldIdLst>
  <p:sldSz cx="9144000" cy="6858000" type="screen4x3"/>
  <p:notesSz cx="6858000" cy="91440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98" autoAdjust="0"/>
  </p:normalViewPr>
  <p:slideViewPr>
    <p:cSldViewPr>
      <p:cViewPr varScale="1">
        <p:scale>
          <a:sx n="68" d="100"/>
          <a:sy n="68" d="100"/>
        </p:scale>
        <p:origin x="144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1E593E1B-49DE-91AB-6A19-C775184B338A}"/>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Times New Roman" pitchFamily="18" charset="0"/>
                <a:cs typeface="Arial" pitchFamily="34" charset="0"/>
              </a:defRPr>
            </a:lvl1pPr>
          </a:lstStyle>
          <a:p>
            <a:pPr>
              <a:defRPr/>
            </a:pPr>
            <a:endParaRPr lang="en-US"/>
          </a:p>
        </p:txBody>
      </p:sp>
      <p:sp>
        <p:nvSpPr>
          <p:cNvPr id="47107" name="Rectangle 3">
            <a:extLst>
              <a:ext uri="{FF2B5EF4-FFF2-40B4-BE49-F238E27FC236}">
                <a16:creationId xmlns:a16="http://schemas.microsoft.com/office/drawing/2014/main" id="{82128725-CAFF-B6C4-7135-EBFF28F31E9A}"/>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Times New Roman" pitchFamily="18" charset="0"/>
                <a:cs typeface="Arial" pitchFamily="34" charset="0"/>
              </a:defRPr>
            </a:lvl1pPr>
          </a:lstStyle>
          <a:p>
            <a:pPr>
              <a:defRPr/>
            </a:pPr>
            <a:endParaRPr lang="en-US"/>
          </a:p>
        </p:txBody>
      </p:sp>
      <p:sp>
        <p:nvSpPr>
          <p:cNvPr id="3076" name="Rectangle 4">
            <a:extLst>
              <a:ext uri="{FF2B5EF4-FFF2-40B4-BE49-F238E27FC236}">
                <a16:creationId xmlns:a16="http://schemas.microsoft.com/office/drawing/2014/main" id="{62ED596E-824C-5B1A-531D-FAF84F2064D0}"/>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9" name="Rectangle 5">
            <a:extLst>
              <a:ext uri="{FF2B5EF4-FFF2-40B4-BE49-F238E27FC236}">
                <a16:creationId xmlns:a16="http://schemas.microsoft.com/office/drawing/2014/main" id="{038F38CD-FEA1-943C-94AC-1CE2D9589609}"/>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7110" name="Rectangle 6">
            <a:extLst>
              <a:ext uri="{FF2B5EF4-FFF2-40B4-BE49-F238E27FC236}">
                <a16:creationId xmlns:a16="http://schemas.microsoft.com/office/drawing/2014/main" id="{CEE7A4B7-D5E1-0134-AED2-DDBBDE7DC3ED}"/>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Times New Roman" pitchFamily="18" charset="0"/>
                <a:cs typeface="Arial" pitchFamily="34" charset="0"/>
              </a:defRPr>
            </a:lvl1pPr>
          </a:lstStyle>
          <a:p>
            <a:pPr>
              <a:defRPr/>
            </a:pPr>
            <a:endParaRPr lang="en-US"/>
          </a:p>
        </p:txBody>
      </p:sp>
      <p:sp>
        <p:nvSpPr>
          <p:cNvPr id="47111" name="Rectangle 7">
            <a:extLst>
              <a:ext uri="{FF2B5EF4-FFF2-40B4-BE49-F238E27FC236}">
                <a16:creationId xmlns:a16="http://schemas.microsoft.com/office/drawing/2014/main" id="{BE80F7B3-6CEF-ABF8-7237-C2BE0027570E}"/>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Times New Roman" panose="02020603050405020304" pitchFamily="18" charset="0"/>
              </a:defRPr>
            </a:lvl1pPr>
          </a:lstStyle>
          <a:p>
            <a:pPr>
              <a:defRPr/>
            </a:pPr>
            <a:fld id="{5F8BACDB-A836-45E8-990C-6C6745FCAA3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Arial" pitchFamily="34"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Arial" pitchFamily="34"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Arial" pitchFamily="34"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Arial" pitchFamily="34"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94B7C219-202D-0DF8-1409-4C7069AE459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E6A6BEB6-3E87-4834-A5E2-894E197508BF}" type="slidenum">
              <a:rPr lang="en-US" altLang="en-US" smtClean="0"/>
              <a:pPr>
                <a:spcBef>
                  <a:spcPct val="0"/>
                </a:spcBef>
              </a:pPr>
              <a:t>4</a:t>
            </a:fld>
            <a:endParaRPr lang="en-US" altLang="en-US"/>
          </a:p>
        </p:txBody>
      </p:sp>
      <p:sp>
        <p:nvSpPr>
          <p:cNvPr id="8195" name="Rectangle 1031">
            <a:extLst>
              <a:ext uri="{FF2B5EF4-FFF2-40B4-BE49-F238E27FC236}">
                <a16:creationId xmlns:a16="http://schemas.microsoft.com/office/drawing/2014/main" id="{6FC458EA-3509-D290-A2BF-01827D008482}"/>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lgn="r" eaLnBrk="1" hangingPunct="1">
              <a:spcBef>
                <a:spcPct val="0"/>
              </a:spcBef>
            </a:pPr>
            <a:fld id="{3BCC79AB-3AF4-4FE5-BABF-5E59D5FBE0A1}" type="slidenum">
              <a:rPr lang="ru-RU" altLang="en-US">
                <a:latin typeface="Calibri" panose="020F0502020204030204" pitchFamily="34" charset="0"/>
              </a:rPr>
              <a:pPr algn="r" eaLnBrk="1" hangingPunct="1">
                <a:spcBef>
                  <a:spcPct val="0"/>
                </a:spcBef>
              </a:pPr>
              <a:t>4</a:t>
            </a:fld>
            <a:endParaRPr lang="ru-RU" altLang="en-US">
              <a:latin typeface="Calibri" panose="020F0502020204030204" pitchFamily="34" charset="0"/>
            </a:endParaRPr>
          </a:p>
        </p:txBody>
      </p:sp>
      <p:sp>
        <p:nvSpPr>
          <p:cNvPr id="8196" name="Rectangle 2">
            <a:extLst>
              <a:ext uri="{FF2B5EF4-FFF2-40B4-BE49-F238E27FC236}">
                <a16:creationId xmlns:a16="http://schemas.microsoft.com/office/drawing/2014/main" id="{C7115EB7-D783-019A-799E-3750AF852342}"/>
              </a:ext>
            </a:extLst>
          </p:cNvPr>
          <p:cNvSpPr>
            <a:spLocks noGrp="1" noRot="1" noChangeAspect="1" noChangeArrowheads="1" noTextEdit="1"/>
          </p:cNvSpPr>
          <p:nvPr>
            <p:ph type="sldImg"/>
          </p:nvPr>
        </p:nvSpPr>
        <p:spPr>
          <a:ln/>
        </p:spPr>
      </p:sp>
      <p:sp>
        <p:nvSpPr>
          <p:cNvPr id="8197" name="Rectangle 3">
            <a:extLst>
              <a:ext uri="{FF2B5EF4-FFF2-40B4-BE49-F238E27FC236}">
                <a16:creationId xmlns:a16="http://schemas.microsoft.com/office/drawing/2014/main" id="{FDCDFF72-431D-B283-006D-DE54B8FCE0C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a:extLst>
              <a:ext uri="{FF2B5EF4-FFF2-40B4-BE49-F238E27FC236}">
                <a16:creationId xmlns:a16="http://schemas.microsoft.com/office/drawing/2014/main" id="{19C92E92-9916-F95F-EC7A-A77FC565300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42DE99B0-1DC9-47F2-83C6-38C25E1005C9}" type="slidenum">
              <a:rPr lang="en-US" altLang="en-US" smtClean="0">
                <a:latin typeface="Arial" panose="020B0604020202020204" pitchFamily="34" charset="0"/>
              </a:rPr>
              <a:pPr>
                <a:spcBef>
                  <a:spcPct val="0"/>
                </a:spcBef>
              </a:pPr>
              <a:t>40</a:t>
            </a:fld>
            <a:endParaRPr lang="en-US" altLang="en-US">
              <a:latin typeface="Arial" panose="020B0604020202020204" pitchFamily="34" charset="0"/>
            </a:endParaRPr>
          </a:p>
        </p:txBody>
      </p:sp>
      <p:sp>
        <p:nvSpPr>
          <p:cNvPr id="35843" name="Rectangle 2">
            <a:extLst>
              <a:ext uri="{FF2B5EF4-FFF2-40B4-BE49-F238E27FC236}">
                <a16:creationId xmlns:a16="http://schemas.microsoft.com/office/drawing/2014/main" id="{E81C5FB7-1CC7-561B-0D0B-16259A96E35E}"/>
              </a:ext>
            </a:extLst>
          </p:cNvPr>
          <p:cNvSpPr>
            <a:spLocks noGrp="1" noRot="1" noChangeAspect="1" noChangeArrowheads="1" noTextEdit="1"/>
          </p:cNvSpPr>
          <p:nvPr>
            <p:ph type="sldImg"/>
          </p:nvPr>
        </p:nvSpPr>
        <p:spPr>
          <a:ln/>
        </p:spPr>
      </p:sp>
      <p:sp>
        <p:nvSpPr>
          <p:cNvPr id="35844" name="Rectangle 3">
            <a:extLst>
              <a:ext uri="{FF2B5EF4-FFF2-40B4-BE49-F238E27FC236}">
                <a16:creationId xmlns:a16="http://schemas.microsoft.com/office/drawing/2014/main" id="{93660EA7-57F9-37A4-C8F8-5817BB5741E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a:extLst>
              <a:ext uri="{FF2B5EF4-FFF2-40B4-BE49-F238E27FC236}">
                <a16:creationId xmlns:a16="http://schemas.microsoft.com/office/drawing/2014/main" id="{A9EB394B-A3F1-3A0B-4CD8-C041F9ADC08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6D61AB50-3D92-4F00-A3E1-75FAA5824575}" type="slidenum">
              <a:rPr lang="en-US" altLang="en-US" smtClean="0">
                <a:latin typeface="Arial" panose="020B0604020202020204" pitchFamily="34" charset="0"/>
              </a:rPr>
              <a:pPr>
                <a:spcBef>
                  <a:spcPct val="0"/>
                </a:spcBef>
              </a:pPr>
              <a:t>41</a:t>
            </a:fld>
            <a:endParaRPr lang="en-US" altLang="en-US">
              <a:latin typeface="Arial" panose="020B0604020202020204" pitchFamily="34" charset="0"/>
            </a:endParaRPr>
          </a:p>
        </p:txBody>
      </p:sp>
      <p:sp>
        <p:nvSpPr>
          <p:cNvPr id="37891" name="Rectangle 2">
            <a:extLst>
              <a:ext uri="{FF2B5EF4-FFF2-40B4-BE49-F238E27FC236}">
                <a16:creationId xmlns:a16="http://schemas.microsoft.com/office/drawing/2014/main" id="{A54225A8-FF11-B467-660D-851DE4306156}"/>
              </a:ext>
            </a:extLst>
          </p:cNvPr>
          <p:cNvSpPr>
            <a:spLocks noGrp="1" noRot="1" noChangeAspect="1" noChangeArrowheads="1" noTextEdit="1"/>
          </p:cNvSpPr>
          <p:nvPr>
            <p:ph type="sldImg"/>
          </p:nvPr>
        </p:nvSpPr>
        <p:spPr>
          <a:ln/>
        </p:spPr>
      </p:sp>
      <p:sp>
        <p:nvSpPr>
          <p:cNvPr id="37892" name="Rectangle 3">
            <a:extLst>
              <a:ext uri="{FF2B5EF4-FFF2-40B4-BE49-F238E27FC236}">
                <a16:creationId xmlns:a16="http://schemas.microsoft.com/office/drawing/2014/main" id="{7FD4C67C-B558-5844-CDC2-5DB1BB3F88B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E538174E-FB12-26EE-3936-C0978B0EAF2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0D3B80E5-CE80-7DB4-1142-F632E20AD3A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F81147F-58A3-F478-3F74-6AD55BC83ACA}"/>
              </a:ext>
            </a:extLst>
          </p:cNvPr>
          <p:cNvSpPr>
            <a:spLocks noGrp="1" noChangeArrowheads="1"/>
          </p:cNvSpPr>
          <p:nvPr>
            <p:ph type="sldNum" sz="quarter" idx="12"/>
          </p:nvPr>
        </p:nvSpPr>
        <p:spPr>
          <a:ln/>
        </p:spPr>
        <p:txBody>
          <a:bodyPr/>
          <a:lstStyle>
            <a:lvl1pPr>
              <a:defRPr/>
            </a:lvl1pPr>
          </a:lstStyle>
          <a:p>
            <a:pPr>
              <a:defRPr/>
            </a:pPr>
            <a:fld id="{9D746934-8D93-4322-A828-AAFB985A2FA5}" type="slidenum">
              <a:rPr lang="en-US" altLang="en-US"/>
              <a:pPr>
                <a:defRPr/>
              </a:pPr>
              <a:t>‹#›</a:t>
            </a:fld>
            <a:endParaRPr lang="en-US" altLang="en-US"/>
          </a:p>
        </p:txBody>
      </p:sp>
    </p:spTree>
    <p:extLst>
      <p:ext uri="{BB962C8B-B14F-4D97-AF65-F5344CB8AC3E}">
        <p14:creationId xmlns:p14="http://schemas.microsoft.com/office/powerpoint/2010/main" val="6534633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C02BB57A-6D36-914C-A778-490F905A790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89AE16C3-9B0A-8B7A-6019-5DC032FA9D2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5F15EC9-A5BD-B1E0-6971-079E13A39BD9}"/>
              </a:ext>
            </a:extLst>
          </p:cNvPr>
          <p:cNvSpPr>
            <a:spLocks noGrp="1" noChangeArrowheads="1"/>
          </p:cNvSpPr>
          <p:nvPr>
            <p:ph type="sldNum" sz="quarter" idx="12"/>
          </p:nvPr>
        </p:nvSpPr>
        <p:spPr>
          <a:ln/>
        </p:spPr>
        <p:txBody>
          <a:bodyPr/>
          <a:lstStyle>
            <a:lvl1pPr>
              <a:defRPr/>
            </a:lvl1pPr>
          </a:lstStyle>
          <a:p>
            <a:pPr>
              <a:defRPr/>
            </a:pPr>
            <a:fld id="{2275640D-1BFA-48D1-B0EC-CFD79FC2143F}" type="slidenum">
              <a:rPr lang="en-US" altLang="en-US"/>
              <a:pPr>
                <a:defRPr/>
              </a:pPr>
              <a:t>‹#›</a:t>
            </a:fld>
            <a:endParaRPr lang="en-US" altLang="en-US"/>
          </a:p>
        </p:txBody>
      </p:sp>
    </p:spTree>
    <p:extLst>
      <p:ext uri="{BB962C8B-B14F-4D97-AF65-F5344CB8AC3E}">
        <p14:creationId xmlns:p14="http://schemas.microsoft.com/office/powerpoint/2010/main" val="31166812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14B7553-409A-4361-5A02-EE677ED3DE2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66D0752E-0B53-D593-1546-6835F9E3ADD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E0C15F5-7057-836A-E08E-3EC8E01C9338}"/>
              </a:ext>
            </a:extLst>
          </p:cNvPr>
          <p:cNvSpPr>
            <a:spLocks noGrp="1" noChangeArrowheads="1"/>
          </p:cNvSpPr>
          <p:nvPr>
            <p:ph type="sldNum" sz="quarter" idx="12"/>
          </p:nvPr>
        </p:nvSpPr>
        <p:spPr>
          <a:ln/>
        </p:spPr>
        <p:txBody>
          <a:bodyPr/>
          <a:lstStyle>
            <a:lvl1pPr>
              <a:defRPr/>
            </a:lvl1pPr>
          </a:lstStyle>
          <a:p>
            <a:pPr>
              <a:defRPr/>
            </a:pPr>
            <a:fld id="{FFCC6505-2D1E-44C5-9DF8-D44157D24EBA}" type="slidenum">
              <a:rPr lang="en-US" altLang="en-US"/>
              <a:pPr>
                <a:defRPr/>
              </a:pPr>
              <a:t>‹#›</a:t>
            </a:fld>
            <a:endParaRPr lang="en-US" altLang="en-US"/>
          </a:p>
        </p:txBody>
      </p:sp>
    </p:spTree>
    <p:extLst>
      <p:ext uri="{BB962C8B-B14F-4D97-AF65-F5344CB8AC3E}">
        <p14:creationId xmlns:p14="http://schemas.microsoft.com/office/powerpoint/2010/main" val="32196151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574675" y="304800"/>
            <a:ext cx="8001000" cy="1216025"/>
          </a:xfrm>
        </p:spPr>
        <p:txBody>
          <a:bodyPr/>
          <a:lstStyle/>
          <a:p>
            <a:r>
              <a:rPr lang="en-US"/>
              <a:t>Click to edit Master title style</a:t>
            </a:r>
          </a:p>
        </p:txBody>
      </p:sp>
      <p:sp>
        <p:nvSpPr>
          <p:cNvPr id="3" name="Text Placeholder 2"/>
          <p:cNvSpPr>
            <a:spLocks noGrp="1"/>
          </p:cNvSpPr>
          <p:nvPr>
            <p:ph type="body" sz="half" idx="1"/>
          </p:nvPr>
        </p:nvSpPr>
        <p:spPr>
          <a:xfrm>
            <a:off x="566738" y="1752600"/>
            <a:ext cx="8001000" cy="2057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66738" y="3962400"/>
            <a:ext cx="8001000" cy="2057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EC283AF-450D-561E-8BD1-66E076D10B99}"/>
              </a:ext>
            </a:extLst>
          </p:cNvPr>
          <p:cNvSpPr>
            <a:spLocks noGrp="1" noChangeArrowheads="1"/>
          </p:cNvSpPr>
          <p:nvPr>
            <p:ph type="dt" sz="half" idx="10"/>
          </p:nvPr>
        </p:nvSpPr>
        <p:spPr/>
        <p:txBody>
          <a:bodyPr/>
          <a:lstStyle>
            <a:lvl1pPr>
              <a:defRPr/>
            </a:lvl1pPr>
          </a:lstStyle>
          <a:p>
            <a:pPr>
              <a:defRPr/>
            </a:pPr>
            <a:endParaRPr lang="en-US"/>
          </a:p>
        </p:txBody>
      </p:sp>
      <p:sp>
        <p:nvSpPr>
          <p:cNvPr id="6" name="Footer Placeholder 5">
            <a:extLst>
              <a:ext uri="{FF2B5EF4-FFF2-40B4-BE49-F238E27FC236}">
                <a16:creationId xmlns:a16="http://schemas.microsoft.com/office/drawing/2014/main" id="{A4448ACB-6C2B-237E-4256-1F9B14BBAD8C}"/>
              </a:ext>
            </a:extLst>
          </p:cNvPr>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693FD550-4F1B-C6D4-245E-B5B166A231D9}"/>
              </a:ext>
            </a:extLst>
          </p:cNvPr>
          <p:cNvSpPr>
            <a:spLocks noGrp="1" noChangeArrowheads="1"/>
          </p:cNvSpPr>
          <p:nvPr>
            <p:ph type="sldNum" sz="quarter" idx="12"/>
          </p:nvPr>
        </p:nvSpPr>
        <p:spPr/>
        <p:txBody>
          <a:bodyPr/>
          <a:lstStyle>
            <a:lvl1pPr>
              <a:defRPr/>
            </a:lvl1pPr>
          </a:lstStyle>
          <a:p>
            <a:pPr>
              <a:defRPr/>
            </a:pPr>
            <a:fld id="{1D28F62F-C3D6-44A2-8E50-E348616B9983}" type="slidenum">
              <a:rPr lang="ar-SA" altLang="en-US"/>
              <a:pPr>
                <a:defRPr/>
              </a:pPr>
              <a:t>‹#›</a:t>
            </a:fld>
            <a:endParaRPr lang="en-US" altLang="en-US"/>
          </a:p>
        </p:txBody>
      </p:sp>
    </p:spTree>
    <p:extLst>
      <p:ext uri="{BB962C8B-B14F-4D97-AF65-F5344CB8AC3E}">
        <p14:creationId xmlns:p14="http://schemas.microsoft.com/office/powerpoint/2010/main" val="783379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54E9D52-A2C6-12E0-6797-BE74AE930D8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A9DB962A-21E5-B54B-BBFB-C68394EBFCE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64C4A433-B52F-B94D-EE7A-01B0F2F1D64F}"/>
              </a:ext>
            </a:extLst>
          </p:cNvPr>
          <p:cNvSpPr>
            <a:spLocks noGrp="1" noChangeArrowheads="1"/>
          </p:cNvSpPr>
          <p:nvPr>
            <p:ph type="sldNum" sz="quarter" idx="12"/>
          </p:nvPr>
        </p:nvSpPr>
        <p:spPr>
          <a:ln/>
        </p:spPr>
        <p:txBody>
          <a:bodyPr/>
          <a:lstStyle>
            <a:lvl1pPr>
              <a:defRPr/>
            </a:lvl1pPr>
          </a:lstStyle>
          <a:p>
            <a:pPr>
              <a:defRPr/>
            </a:pPr>
            <a:fld id="{87D74858-8104-4EC4-A5D9-2B9FFE32FCF4}" type="slidenum">
              <a:rPr lang="en-US" altLang="en-US"/>
              <a:pPr>
                <a:defRPr/>
              </a:pPr>
              <a:t>‹#›</a:t>
            </a:fld>
            <a:endParaRPr lang="en-US" altLang="en-US"/>
          </a:p>
        </p:txBody>
      </p:sp>
    </p:spTree>
    <p:extLst>
      <p:ext uri="{BB962C8B-B14F-4D97-AF65-F5344CB8AC3E}">
        <p14:creationId xmlns:p14="http://schemas.microsoft.com/office/powerpoint/2010/main" val="3185704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23ABD870-15A3-31ED-332F-0D29EF2AE90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F155F773-AF7C-5638-9196-985658BD315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B8ECA10-1927-C5DE-4DBB-BCC12BC6632D}"/>
              </a:ext>
            </a:extLst>
          </p:cNvPr>
          <p:cNvSpPr>
            <a:spLocks noGrp="1" noChangeArrowheads="1"/>
          </p:cNvSpPr>
          <p:nvPr>
            <p:ph type="sldNum" sz="quarter" idx="12"/>
          </p:nvPr>
        </p:nvSpPr>
        <p:spPr>
          <a:ln/>
        </p:spPr>
        <p:txBody>
          <a:bodyPr/>
          <a:lstStyle>
            <a:lvl1pPr>
              <a:defRPr/>
            </a:lvl1pPr>
          </a:lstStyle>
          <a:p>
            <a:pPr>
              <a:defRPr/>
            </a:pPr>
            <a:fld id="{163DD2D0-677B-42B5-86A0-772842252430}" type="slidenum">
              <a:rPr lang="en-US" altLang="en-US"/>
              <a:pPr>
                <a:defRPr/>
              </a:pPr>
              <a:t>‹#›</a:t>
            </a:fld>
            <a:endParaRPr lang="en-US" altLang="en-US"/>
          </a:p>
        </p:txBody>
      </p:sp>
    </p:spTree>
    <p:extLst>
      <p:ext uri="{BB962C8B-B14F-4D97-AF65-F5344CB8AC3E}">
        <p14:creationId xmlns:p14="http://schemas.microsoft.com/office/powerpoint/2010/main" val="6377184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B23294B0-70FA-79FA-C679-2C41080291F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D7F9EEB4-1126-0A10-0BCF-65BF65F40B1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634B74F8-3C09-15AF-EFBA-A5EC6EF048D7}"/>
              </a:ext>
            </a:extLst>
          </p:cNvPr>
          <p:cNvSpPr>
            <a:spLocks noGrp="1" noChangeArrowheads="1"/>
          </p:cNvSpPr>
          <p:nvPr>
            <p:ph type="sldNum" sz="quarter" idx="12"/>
          </p:nvPr>
        </p:nvSpPr>
        <p:spPr>
          <a:ln/>
        </p:spPr>
        <p:txBody>
          <a:bodyPr/>
          <a:lstStyle>
            <a:lvl1pPr>
              <a:defRPr/>
            </a:lvl1pPr>
          </a:lstStyle>
          <a:p>
            <a:pPr>
              <a:defRPr/>
            </a:pPr>
            <a:fld id="{71AD1FF7-E4CD-44CA-9C8C-7CB29906322B}" type="slidenum">
              <a:rPr lang="en-US" altLang="en-US"/>
              <a:pPr>
                <a:defRPr/>
              </a:pPr>
              <a:t>‹#›</a:t>
            </a:fld>
            <a:endParaRPr lang="en-US" altLang="en-US"/>
          </a:p>
        </p:txBody>
      </p:sp>
    </p:spTree>
    <p:extLst>
      <p:ext uri="{BB962C8B-B14F-4D97-AF65-F5344CB8AC3E}">
        <p14:creationId xmlns:p14="http://schemas.microsoft.com/office/powerpoint/2010/main" val="40255646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B45558F5-6A27-5029-E5E5-E4B252C1B0C5}"/>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D649D6F6-65EC-C57E-E7F6-B1A32D965BA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F5964A15-4808-10FA-5FC5-1523FC28DB00}"/>
              </a:ext>
            </a:extLst>
          </p:cNvPr>
          <p:cNvSpPr>
            <a:spLocks noGrp="1" noChangeArrowheads="1"/>
          </p:cNvSpPr>
          <p:nvPr>
            <p:ph type="sldNum" sz="quarter" idx="12"/>
          </p:nvPr>
        </p:nvSpPr>
        <p:spPr>
          <a:ln/>
        </p:spPr>
        <p:txBody>
          <a:bodyPr/>
          <a:lstStyle>
            <a:lvl1pPr>
              <a:defRPr/>
            </a:lvl1pPr>
          </a:lstStyle>
          <a:p>
            <a:pPr>
              <a:defRPr/>
            </a:pPr>
            <a:fld id="{5450324D-4341-4CB8-9D77-D15C8011BB4D}" type="slidenum">
              <a:rPr lang="en-US" altLang="en-US"/>
              <a:pPr>
                <a:defRPr/>
              </a:pPr>
              <a:t>‹#›</a:t>
            </a:fld>
            <a:endParaRPr lang="en-US" altLang="en-US"/>
          </a:p>
        </p:txBody>
      </p:sp>
    </p:spTree>
    <p:extLst>
      <p:ext uri="{BB962C8B-B14F-4D97-AF65-F5344CB8AC3E}">
        <p14:creationId xmlns:p14="http://schemas.microsoft.com/office/powerpoint/2010/main" val="3111231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55D29B51-56A5-71D0-A954-B7F436B7725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6E40EC56-58A4-B88D-8D92-DDB27B402D3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7ED2ABD0-83C9-3AED-BB4A-3AF50DBBB187}"/>
              </a:ext>
            </a:extLst>
          </p:cNvPr>
          <p:cNvSpPr>
            <a:spLocks noGrp="1" noChangeArrowheads="1"/>
          </p:cNvSpPr>
          <p:nvPr>
            <p:ph type="sldNum" sz="quarter" idx="12"/>
          </p:nvPr>
        </p:nvSpPr>
        <p:spPr>
          <a:ln/>
        </p:spPr>
        <p:txBody>
          <a:bodyPr/>
          <a:lstStyle>
            <a:lvl1pPr>
              <a:defRPr/>
            </a:lvl1pPr>
          </a:lstStyle>
          <a:p>
            <a:pPr>
              <a:defRPr/>
            </a:pPr>
            <a:fld id="{41D94743-0D95-47EF-AA3F-AF75CAA98174}" type="slidenum">
              <a:rPr lang="en-US" altLang="en-US"/>
              <a:pPr>
                <a:defRPr/>
              </a:pPr>
              <a:t>‹#›</a:t>
            </a:fld>
            <a:endParaRPr lang="en-US" altLang="en-US"/>
          </a:p>
        </p:txBody>
      </p:sp>
    </p:spTree>
    <p:extLst>
      <p:ext uri="{BB962C8B-B14F-4D97-AF65-F5344CB8AC3E}">
        <p14:creationId xmlns:p14="http://schemas.microsoft.com/office/powerpoint/2010/main" val="2777205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A83CEDB-A1DF-D836-C89F-C09DA61A804E}"/>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6E0D8603-E32B-D898-7D54-581354E6EBB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3590FF7F-99E4-D12C-3AA9-B0576E068DF3}"/>
              </a:ext>
            </a:extLst>
          </p:cNvPr>
          <p:cNvSpPr>
            <a:spLocks noGrp="1" noChangeArrowheads="1"/>
          </p:cNvSpPr>
          <p:nvPr>
            <p:ph type="sldNum" sz="quarter" idx="12"/>
          </p:nvPr>
        </p:nvSpPr>
        <p:spPr>
          <a:ln/>
        </p:spPr>
        <p:txBody>
          <a:bodyPr/>
          <a:lstStyle>
            <a:lvl1pPr>
              <a:defRPr/>
            </a:lvl1pPr>
          </a:lstStyle>
          <a:p>
            <a:pPr>
              <a:defRPr/>
            </a:pPr>
            <a:fld id="{E2D2D5F5-8A63-4A08-A8B7-16E0F3E9C51F}" type="slidenum">
              <a:rPr lang="en-US" altLang="en-US"/>
              <a:pPr>
                <a:defRPr/>
              </a:pPr>
              <a:t>‹#›</a:t>
            </a:fld>
            <a:endParaRPr lang="en-US" altLang="en-US"/>
          </a:p>
        </p:txBody>
      </p:sp>
    </p:spTree>
    <p:extLst>
      <p:ext uri="{BB962C8B-B14F-4D97-AF65-F5344CB8AC3E}">
        <p14:creationId xmlns:p14="http://schemas.microsoft.com/office/powerpoint/2010/main" val="485346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B19283CF-3C9A-C92F-1FC6-7E82B6667D4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C33C20D1-0FE6-EAC8-F567-BC3FF782DC0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82072832-2C67-82DD-3043-C71CC21FA743}"/>
              </a:ext>
            </a:extLst>
          </p:cNvPr>
          <p:cNvSpPr>
            <a:spLocks noGrp="1" noChangeArrowheads="1"/>
          </p:cNvSpPr>
          <p:nvPr>
            <p:ph type="sldNum" sz="quarter" idx="12"/>
          </p:nvPr>
        </p:nvSpPr>
        <p:spPr>
          <a:ln/>
        </p:spPr>
        <p:txBody>
          <a:bodyPr/>
          <a:lstStyle>
            <a:lvl1pPr>
              <a:defRPr/>
            </a:lvl1pPr>
          </a:lstStyle>
          <a:p>
            <a:pPr>
              <a:defRPr/>
            </a:pPr>
            <a:fld id="{5E69ABA3-8F6E-44CB-8720-940B2551D5D3}" type="slidenum">
              <a:rPr lang="en-US" altLang="en-US"/>
              <a:pPr>
                <a:defRPr/>
              </a:pPr>
              <a:t>‹#›</a:t>
            </a:fld>
            <a:endParaRPr lang="en-US" altLang="en-US"/>
          </a:p>
        </p:txBody>
      </p:sp>
    </p:spTree>
    <p:extLst>
      <p:ext uri="{BB962C8B-B14F-4D97-AF65-F5344CB8AC3E}">
        <p14:creationId xmlns:p14="http://schemas.microsoft.com/office/powerpoint/2010/main" val="15651790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6C2A5ED7-B00C-1C29-7F28-99B37DEE80C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19D8032D-CA24-ECDB-A0FC-95B01118E3B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FB7B4CA-BBAC-58BE-B75E-5B038552B7E2}"/>
              </a:ext>
            </a:extLst>
          </p:cNvPr>
          <p:cNvSpPr>
            <a:spLocks noGrp="1" noChangeArrowheads="1"/>
          </p:cNvSpPr>
          <p:nvPr>
            <p:ph type="sldNum" sz="quarter" idx="12"/>
          </p:nvPr>
        </p:nvSpPr>
        <p:spPr>
          <a:ln/>
        </p:spPr>
        <p:txBody>
          <a:bodyPr/>
          <a:lstStyle>
            <a:lvl1pPr>
              <a:defRPr/>
            </a:lvl1pPr>
          </a:lstStyle>
          <a:p>
            <a:pPr>
              <a:defRPr/>
            </a:pPr>
            <a:fld id="{C5E91B4C-0E0E-4021-B4A6-002903ED6477}" type="slidenum">
              <a:rPr lang="en-US" altLang="en-US"/>
              <a:pPr>
                <a:defRPr/>
              </a:pPr>
              <a:t>‹#›</a:t>
            </a:fld>
            <a:endParaRPr lang="en-US" altLang="en-US"/>
          </a:p>
        </p:txBody>
      </p:sp>
    </p:spTree>
    <p:extLst>
      <p:ext uri="{BB962C8B-B14F-4D97-AF65-F5344CB8AC3E}">
        <p14:creationId xmlns:p14="http://schemas.microsoft.com/office/powerpoint/2010/main" val="963815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F46A3D95-5CAC-0260-B7D9-B64D412B43F1}"/>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57D371FF-A14F-BE61-A9C5-CAEAA1E26BEF}"/>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5476" name="Rectangle 4">
            <a:extLst>
              <a:ext uri="{FF2B5EF4-FFF2-40B4-BE49-F238E27FC236}">
                <a16:creationId xmlns:a16="http://schemas.microsoft.com/office/drawing/2014/main" id="{F6D40397-4321-9638-3AA8-F419DE51EAFF}"/>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pitchFamily="34" charset="0"/>
                <a:cs typeface="Arial" pitchFamily="34" charset="0"/>
              </a:defRPr>
            </a:lvl1pPr>
          </a:lstStyle>
          <a:p>
            <a:pPr>
              <a:defRPr/>
            </a:pPr>
            <a:endParaRPr lang="en-US"/>
          </a:p>
        </p:txBody>
      </p:sp>
      <p:sp>
        <p:nvSpPr>
          <p:cNvPr id="105477" name="Rectangle 5">
            <a:extLst>
              <a:ext uri="{FF2B5EF4-FFF2-40B4-BE49-F238E27FC236}">
                <a16:creationId xmlns:a16="http://schemas.microsoft.com/office/drawing/2014/main" id="{57498ABB-D203-6086-8EF5-10AE7DFCB379}"/>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pitchFamily="34" charset="0"/>
                <a:cs typeface="Arial" pitchFamily="34" charset="0"/>
              </a:defRPr>
            </a:lvl1pPr>
          </a:lstStyle>
          <a:p>
            <a:pPr>
              <a:defRPr/>
            </a:pPr>
            <a:endParaRPr lang="en-US"/>
          </a:p>
        </p:txBody>
      </p:sp>
      <p:sp>
        <p:nvSpPr>
          <p:cNvPr id="105478" name="Rectangle 6">
            <a:extLst>
              <a:ext uri="{FF2B5EF4-FFF2-40B4-BE49-F238E27FC236}">
                <a16:creationId xmlns:a16="http://schemas.microsoft.com/office/drawing/2014/main" id="{4711906F-D754-C678-D6BF-E2E07336B8EC}"/>
              </a:ext>
            </a:extLst>
          </p:cNvPr>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6F9B01E5-7203-4BFC-8E53-ECBD3AAFBE7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cs typeface="Arial" pitchFamily="34" charset="0"/>
        </a:defRPr>
      </a:lvl2pPr>
      <a:lvl3pPr algn="ctr" rtl="0" eaLnBrk="0" fontAlgn="base" hangingPunct="0">
        <a:spcBef>
          <a:spcPct val="0"/>
        </a:spcBef>
        <a:spcAft>
          <a:spcPct val="0"/>
        </a:spcAft>
        <a:defRPr sz="4400">
          <a:solidFill>
            <a:schemeClr val="tx2"/>
          </a:solidFill>
          <a:latin typeface="Arial" pitchFamily="34" charset="0"/>
          <a:cs typeface="Arial" pitchFamily="34" charset="0"/>
        </a:defRPr>
      </a:lvl3pPr>
      <a:lvl4pPr algn="ctr" rtl="0" eaLnBrk="0" fontAlgn="base" hangingPunct="0">
        <a:spcBef>
          <a:spcPct val="0"/>
        </a:spcBef>
        <a:spcAft>
          <a:spcPct val="0"/>
        </a:spcAft>
        <a:defRPr sz="4400">
          <a:solidFill>
            <a:schemeClr val="tx2"/>
          </a:solidFill>
          <a:latin typeface="Arial" pitchFamily="34" charset="0"/>
          <a:cs typeface="Arial" pitchFamily="34" charset="0"/>
        </a:defRPr>
      </a:lvl4pPr>
      <a:lvl5pPr algn="ctr" rtl="0" eaLnBrk="0" fontAlgn="base" hangingPunct="0">
        <a:spcBef>
          <a:spcPct val="0"/>
        </a:spcBef>
        <a:spcAft>
          <a:spcPct val="0"/>
        </a:spcAft>
        <a:defRPr sz="4400">
          <a:solidFill>
            <a:schemeClr val="tx2"/>
          </a:solidFill>
          <a:latin typeface="Arial" pitchFamily="34" charset="0"/>
          <a:cs typeface="Arial" pitchFamily="34" charset="0"/>
        </a:defRPr>
      </a:lvl5pPr>
      <a:lvl6pPr marL="457200" algn="ctr" rtl="0" fontAlgn="base">
        <a:spcBef>
          <a:spcPct val="0"/>
        </a:spcBef>
        <a:spcAft>
          <a:spcPct val="0"/>
        </a:spcAft>
        <a:defRPr sz="4400">
          <a:solidFill>
            <a:schemeClr val="tx2"/>
          </a:solidFill>
          <a:latin typeface="Arial" pitchFamily="34" charset="0"/>
          <a:cs typeface="Arial" pitchFamily="34" charset="0"/>
        </a:defRPr>
      </a:lvl6pPr>
      <a:lvl7pPr marL="914400" algn="ctr" rtl="0" fontAlgn="base">
        <a:spcBef>
          <a:spcPct val="0"/>
        </a:spcBef>
        <a:spcAft>
          <a:spcPct val="0"/>
        </a:spcAft>
        <a:defRPr sz="4400">
          <a:solidFill>
            <a:schemeClr val="tx2"/>
          </a:solidFill>
          <a:latin typeface="Arial" pitchFamily="34" charset="0"/>
          <a:cs typeface="Arial" pitchFamily="34" charset="0"/>
        </a:defRPr>
      </a:lvl7pPr>
      <a:lvl8pPr marL="1371600" algn="ctr" rtl="0" fontAlgn="base">
        <a:spcBef>
          <a:spcPct val="0"/>
        </a:spcBef>
        <a:spcAft>
          <a:spcPct val="0"/>
        </a:spcAft>
        <a:defRPr sz="4400">
          <a:solidFill>
            <a:schemeClr val="tx2"/>
          </a:solidFill>
          <a:latin typeface="Arial" pitchFamily="34" charset="0"/>
          <a:cs typeface="Arial" pitchFamily="34" charset="0"/>
        </a:defRPr>
      </a:lvl8pPr>
      <a:lvl9pPr marL="1828800" algn="ctr" rtl="0" fontAlgn="base">
        <a:spcBef>
          <a:spcPct val="0"/>
        </a:spcBef>
        <a:spcAft>
          <a:spcPct val="0"/>
        </a:spcAft>
        <a:defRPr sz="4400">
          <a:solidFill>
            <a:schemeClr val="tx2"/>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hyperlink" Target="https://www.google.com/url?sa=i&amp;url=https%3A%2F%2Fm.youtube.com%2Fwatch%3Fv%3DkpzzkW5Y3Kc&amp;psig=AOvVaw3HKMPkD-J91XPQcvXrL6WU&amp;ust=1728427484273000&amp;source=images&amp;cd=vfe&amp;opi=89978449&amp;ved=2ahUKEwjv9IOjrP2IAxV_UqQEHd_jFg0Qjhx6BAgAEBk"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8" Type="http://schemas.openxmlformats.org/officeDocument/2006/relationships/image" Target="../media/image3.wmf"/><Relationship Id="rId13" Type="http://schemas.openxmlformats.org/officeDocument/2006/relationships/oleObject" Target="../embeddings/oleObject6.bin"/><Relationship Id="rId18" Type="http://schemas.openxmlformats.org/officeDocument/2006/relationships/image" Target="../media/image8.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5.wmf"/><Relationship Id="rId17" Type="http://schemas.openxmlformats.org/officeDocument/2006/relationships/oleObject" Target="../embeddings/oleObject8.bin"/><Relationship Id="rId2" Type="http://schemas.openxmlformats.org/officeDocument/2006/relationships/notesSlide" Target="../notesSlides/notesSlide1.xml"/><Relationship Id="rId16" Type="http://schemas.openxmlformats.org/officeDocument/2006/relationships/image" Target="../media/image7.wmf"/><Relationship Id="rId20" Type="http://schemas.openxmlformats.org/officeDocument/2006/relationships/image" Target="../media/image9.wmf"/><Relationship Id="rId1" Type="http://schemas.openxmlformats.org/officeDocument/2006/relationships/slideLayout" Target="../slideLayouts/slideLayout7.xml"/><Relationship Id="rId6" Type="http://schemas.openxmlformats.org/officeDocument/2006/relationships/image" Target="../media/image2.wmf"/><Relationship Id="rId11" Type="http://schemas.openxmlformats.org/officeDocument/2006/relationships/oleObject" Target="../embeddings/oleObject5.bin"/><Relationship Id="rId5" Type="http://schemas.openxmlformats.org/officeDocument/2006/relationships/oleObject" Target="../embeddings/oleObject2.bin"/><Relationship Id="rId15" Type="http://schemas.openxmlformats.org/officeDocument/2006/relationships/oleObject" Target="../embeddings/oleObject7.bin"/><Relationship Id="rId10" Type="http://schemas.openxmlformats.org/officeDocument/2006/relationships/image" Target="../media/image4.wmf"/><Relationship Id="rId19" Type="http://schemas.openxmlformats.org/officeDocument/2006/relationships/oleObject" Target="../embeddings/oleObject9.bin"/><Relationship Id="rId4" Type="http://schemas.openxmlformats.org/officeDocument/2006/relationships/image" Target="../media/image1.wmf"/><Relationship Id="rId9" Type="http://schemas.openxmlformats.org/officeDocument/2006/relationships/oleObject" Target="../embeddings/oleObject4.bin"/><Relationship Id="rId14" Type="http://schemas.openxmlformats.org/officeDocument/2006/relationships/image" Target="../media/image6.wmf"/></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FAA0F19C-60EA-4244-23BE-16BECC363550}"/>
              </a:ext>
            </a:extLst>
          </p:cNvPr>
          <p:cNvSpPr>
            <a:spLocks noGrp="1" noChangeArrowheads="1"/>
          </p:cNvSpPr>
          <p:nvPr>
            <p:ph type="ctrTitle"/>
          </p:nvPr>
        </p:nvSpPr>
        <p:spPr/>
        <p:txBody>
          <a:bodyPr/>
          <a:lstStyle/>
          <a:p>
            <a:r>
              <a:rPr lang="fa-IR" altLang="en-US">
                <a:cs typeface="B Nazanin" panose="00000400000000000000" pitchFamily="2" charset="-78"/>
              </a:rPr>
              <a:t>به نام خدا</a:t>
            </a:r>
            <a:endParaRPr lang="en-US" altLang="en-US">
              <a:cs typeface="B Nazanin" panose="00000400000000000000" pitchFamily="2" charset="-78"/>
            </a:endParaRPr>
          </a:p>
        </p:txBody>
      </p:sp>
      <p:sp>
        <p:nvSpPr>
          <p:cNvPr id="4099" name="Subtitle 2">
            <a:extLst>
              <a:ext uri="{FF2B5EF4-FFF2-40B4-BE49-F238E27FC236}">
                <a16:creationId xmlns:a16="http://schemas.microsoft.com/office/drawing/2014/main" id="{84705BB3-B0E4-8A05-0028-7AD75B745D2C}"/>
              </a:ext>
            </a:extLst>
          </p:cNvPr>
          <p:cNvSpPr>
            <a:spLocks noGrp="1" noChangeArrowheads="1"/>
          </p:cNvSpPr>
          <p:nvPr>
            <p:ph type="subTitle" idx="1"/>
          </p:nvPr>
        </p:nvSpPr>
        <p:spPr/>
        <p:txBody>
          <a:bodyPr/>
          <a:lstStyle/>
          <a:p>
            <a:r>
              <a:rPr lang="fa-IR" altLang="en-US"/>
              <a:t>هوالعليم</a:t>
            </a:r>
            <a:endParaRPr lang="en-US"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BEE19-0ADC-87B8-700C-D56F6FEE9C82}"/>
              </a:ext>
            </a:extLst>
          </p:cNvPr>
          <p:cNvSpPr>
            <a:spLocks noGrp="1"/>
          </p:cNvSpPr>
          <p:nvPr>
            <p:ph type="title"/>
          </p:nvPr>
        </p:nvSpPr>
        <p:spPr/>
        <p:txBody>
          <a:bodyPr/>
          <a:lstStyle/>
          <a:p>
            <a:endParaRPr lang="en-US"/>
          </a:p>
        </p:txBody>
      </p:sp>
      <p:pic>
        <p:nvPicPr>
          <p:cNvPr id="8" name="Content Placeholder 7">
            <a:extLst>
              <a:ext uri="{FF2B5EF4-FFF2-40B4-BE49-F238E27FC236}">
                <a16:creationId xmlns:a16="http://schemas.microsoft.com/office/drawing/2014/main" id="{233467E2-B74C-15C4-3A29-2B275A74034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2754" y="1098227"/>
            <a:ext cx="8998491" cy="4267666"/>
          </a:xfrm>
        </p:spPr>
      </p:pic>
      <p:sp>
        <p:nvSpPr>
          <p:cNvPr id="4" name="Slide Number Placeholder 3">
            <a:extLst>
              <a:ext uri="{FF2B5EF4-FFF2-40B4-BE49-F238E27FC236}">
                <a16:creationId xmlns:a16="http://schemas.microsoft.com/office/drawing/2014/main" id="{F471B12D-58A2-A3D7-60DA-A8D295DA2C5B}"/>
              </a:ext>
            </a:extLst>
          </p:cNvPr>
          <p:cNvSpPr>
            <a:spLocks noGrp="1"/>
          </p:cNvSpPr>
          <p:nvPr>
            <p:ph type="sldNum" sz="quarter" idx="12"/>
          </p:nvPr>
        </p:nvSpPr>
        <p:spPr/>
        <p:txBody>
          <a:bodyPr/>
          <a:lstStyle/>
          <a:p>
            <a:pPr>
              <a:defRPr/>
            </a:pPr>
            <a:fld id="{87D74858-8104-4EC4-A5D9-2B9FFE32FCF4}" type="slidenum">
              <a:rPr lang="en-US" altLang="en-US" smtClean="0"/>
              <a:pPr>
                <a:defRPr/>
              </a:pPr>
              <a:t>10</a:t>
            </a:fld>
            <a:endParaRPr lang="en-US" altLang="en-US"/>
          </a:p>
        </p:txBody>
      </p:sp>
      <p:sp>
        <p:nvSpPr>
          <p:cNvPr id="9" name="AutoShape 6" descr="Advances in Deep Learning-Based Medical Image Analysis | Health ...">
            <a:extLst>
              <a:ext uri="{FF2B5EF4-FFF2-40B4-BE49-F238E27FC236}">
                <a16:creationId xmlns:a16="http://schemas.microsoft.com/office/drawing/2014/main" id="{13943E63-EA18-8CDF-277F-FAFA79329BF3}"/>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8" descr="Advances in Deep Learning-Based Medical Image Analysis | Health ...">
            <a:extLst>
              <a:ext uri="{FF2B5EF4-FFF2-40B4-BE49-F238E27FC236}">
                <a16:creationId xmlns:a16="http://schemas.microsoft.com/office/drawing/2014/main" id="{D48E4210-6FF6-8BBB-EDA7-333B26F5230F}"/>
              </a:ext>
            </a:extLst>
          </p:cNvPr>
          <p:cNvSpPr>
            <a:spLocks noChangeAspect="1" noChangeArrowheads="1"/>
          </p:cNvSpPr>
          <p:nvPr/>
        </p:nvSpPr>
        <p:spPr bwMode="auto">
          <a:xfrm>
            <a:off x="4572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Content Placeholder 1">
            <a:extLst>
              <a:ext uri="{FF2B5EF4-FFF2-40B4-BE49-F238E27FC236}">
                <a16:creationId xmlns:a16="http://schemas.microsoft.com/office/drawing/2014/main" id="{240A78FC-4D4D-0C1A-95A4-74EC221911DB}"/>
              </a:ext>
            </a:extLst>
          </p:cNvPr>
          <p:cNvSpPr txBox="1">
            <a:spLocks/>
          </p:cNvSpPr>
          <p:nvPr/>
        </p:nvSpPr>
        <p:spPr bwMode="auto">
          <a:xfrm>
            <a:off x="457200" y="5711896"/>
            <a:ext cx="8229600" cy="663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buFontTx/>
              <a:buNone/>
            </a:pPr>
            <a:r>
              <a:rPr lang="en-US" kern="0" dirty="0"/>
              <a:t>Medical Image database                </a:t>
            </a:r>
          </a:p>
        </p:txBody>
      </p:sp>
    </p:spTree>
    <p:extLst>
      <p:ext uri="{BB962C8B-B14F-4D97-AF65-F5344CB8AC3E}">
        <p14:creationId xmlns:p14="http://schemas.microsoft.com/office/powerpoint/2010/main" val="29905629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6FA7B-7CD7-F5B2-88B7-73FF41DE06F2}"/>
              </a:ext>
            </a:extLst>
          </p:cNvPr>
          <p:cNvSpPr>
            <a:spLocks noGrp="1"/>
          </p:cNvSpPr>
          <p:nvPr>
            <p:ph type="title"/>
          </p:nvPr>
        </p:nvSpPr>
        <p:spPr/>
        <p:txBody>
          <a:bodyPr/>
          <a:lstStyle/>
          <a:p>
            <a:endParaRPr lang="en-US"/>
          </a:p>
        </p:txBody>
      </p:sp>
      <p:pic>
        <p:nvPicPr>
          <p:cNvPr id="8" name="Content Placeholder 7">
            <a:extLst>
              <a:ext uri="{FF2B5EF4-FFF2-40B4-BE49-F238E27FC236}">
                <a16:creationId xmlns:a16="http://schemas.microsoft.com/office/drawing/2014/main" id="{39C811C6-B15A-819E-A610-EA9E67280DC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2117" y="1382469"/>
            <a:ext cx="8458200" cy="3977465"/>
          </a:xfrm>
        </p:spPr>
      </p:pic>
      <p:sp>
        <p:nvSpPr>
          <p:cNvPr id="4" name="Slide Number Placeholder 3">
            <a:extLst>
              <a:ext uri="{FF2B5EF4-FFF2-40B4-BE49-F238E27FC236}">
                <a16:creationId xmlns:a16="http://schemas.microsoft.com/office/drawing/2014/main" id="{FF663C04-B16D-A004-689F-D393AE4A0734}"/>
              </a:ext>
            </a:extLst>
          </p:cNvPr>
          <p:cNvSpPr>
            <a:spLocks noGrp="1"/>
          </p:cNvSpPr>
          <p:nvPr>
            <p:ph type="sldNum" sz="quarter" idx="12"/>
          </p:nvPr>
        </p:nvSpPr>
        <p:spPr/>
        <p:txBody>
          <a:bodyPr/>
          <a:lstStyle/>
          <a:p>
            <a:pPr>
              <a:defRPr/>
            </a:pPr>
            <a:fld id="{87D74858-8104-4EC4-A5D9-2B9FFE32FCF4}" type="slidenum">
              <a:rPr lang="en-US" altLang="en-US" smtClean="0"/>
              <a:pPr>
                <a:defRPr/>
              </a:pPr>
              <a:t>11</a:t>
            </a:fld>
            <a:endParaRPr lang="en-US" altLang="en-US"/>
          </a:p>
        </p:txBody>
      </p:sp>
      <p:sp>
        <p:nvSpPr>
          <p:cNvPr id="10" name="TextBox 9">
            <a:extLst>
              <a:ext uri="{FF2B5EF4-FFF2-40B4-BE49-F238E27FC236}">
                <a16:creationId xmlns:a16="http://schemas.microsoft.com/office/drawing/2014/main" id="{91FB3AA0-E22D-C8A2-9504-C12163A28FC3}"/>
              </a:ext>
            </a:extLst>
          </p:cNvPr>
          <p:cNvSpPr txBox="1"/>
          <p:nvPr/>
        </p:nvSpPr>
        <p:spPr>
          <a:xfrm>
            <a:off x="1066800" y="5510192"/>
            <a:ext cx="4572000" cy="584775"/>
          </a:xfrm>
          <a:prstGeom prst="rect">
            <a:avLst/>
          </a:prstGeom>
          <a:noFill/>
        </p:spPr>
        <p:txBody>
          <a:bodyPr wrap="square">
            <a:spAutoFit/>
          </a:bodyPr>
          <a:lstStyle/>
          <a:p>
            <a:pPr marL="0" indent="0">
              <a:buNone/>
            </a:pPr>
            <a:r>
              <a:rPr lang="en-US" sz="3200" dirty="0">
                <a:latin typeface="Times New Roman" panose="02020603050405020304" pitchFamily="18" charset="0"/>
                <a:cs typeface="Times New Roman" panose="02020603050405020304" pitchFamily="18" charset="0"/>
              </a:rPr>
              <a:t>EEG database</a:t>
            </a:r>
          </a:p>
        </p:txBody>
      </p:sp>
    </p:spTree>
    <p:extLst>
      <p:ext uri="{BB962C8B-B14F-4D97-AF65-F5344CB8AC3E}">
        <p14:creationId xmlns:p14="http://schemas.microsoft.com/office/powerpoint/2010/main" val="22044098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2B7F3-ED6D-A248-DB4D-F8862271FEF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99EF3D1-24A8-DB38-78FB-75A86AFB5C8A}"/>
              </a:ext>
            </a:extLst>
          </p:cNvPr>
          <p:cNvSpPr>
            <a:spLocks noGrp="1"/>
          </p:cNvSpPr>
          <p:nvPr>
            <p:ph idx="1"/>
          </p:nvPr>
        </p:nvSpPr>
        <p:spPr>
          <a:xfrm>
            <a:off x="478302" y="5915931"/>
            <a:ext cx="8229600" cy="476250"/>
          </a:xfrm>
        </p:spPr>
        <p:txBody>
          <a:bodyPr/>
          <a:lstStyle/>
          <a:p>
            <a:pPr marL="0" indent="0">
              <a:buNone/>
            </a:pPr>
            <a:r>
              <a:rPr lang="en-US" dirty="0"/>
              <a:t>Speech database</a:t>
            </a:r>
          </a:p>
        </p:txBody>
      </p:sp>
      <p:sp>
        <p:nvSpPr>
          <p:cNvPr id="4" name="Slide Number Placeholder 3">
            <a:extLst>
              <a:ext uri="{FF2B5EF4-FFF2-40B4-BE49-F238E27FC236}">
                <a16:creationId xmlns:a16="http://schemas.microsoft.com/office/drawing/2014/main" id="{9E888016-0BD6-DA3A-8819-823F2C86E35A}"/>
              </a:ext>
            </a:extLst>
          </p:cNvPr>
          <p:cNvSpPr>
            <a:spLocks noGrp="1"/>
          </p:cNvSpPr>
          <p:nvPr>
            <p:ph type="sldNum" sz="quarter" idx="12"/>
          </p:nvPr>
        </p:nvSpPr>
        <p:spPr/>
        <p:txBody>
          <a:bodyPr/>
          <a:lstStyle/>
          <a:p>
            <a:pPr>
              <a:defRPr/>
            </a:pPr>
            <a:fld id="{87D74858-8104-4EC4-A5D9-2B9FFE32FCF4}" type="slidenum">
              <a:rPr lang="en-US" altLang="en-US" smtClean="0"/>
              <a:pPr>
                <a:defRPr/>
              </a:pPr>
              <a:t>12</a:t>
            </a:fld>
            <a:endParaRPr lang="en-US" altLang="en-US"/>
          </a:p>
        </p:txBody>
      </p:sp>
      <p:pic>
        <p:nvPicPr>
          <p:cNvPr id="8" name="Picture 7">
            <a:extLst>
              <a:ext uri="{FF2B5EF4-FFF2-40B4-BE49-F238E27FC236}">
                <a16:creationId xmlns:a16="http://schemas.microsoft.com/office/drawing/2014/main" id="{86F523AF-694A-6FE8-13E5-8C9AB711E2C0}"/>
              </a:ext>
            </a:extLst>
          </p:cNvPr>
          <p:cNvPicPr>
            <a:picLocks noChangeAspect="1"/>
          </p:cNvPicPr>
          <p:nvPr/>
        </p:nvPicPr>
        <p:blipFill>
          <a:blip r:embed="rId2"/>
          <a:stretch>
            <a:fillRect/>
          </a:stretch>
        </p:blipFill>
        <p:spPr>
          <a:xfrm>
            <a:off x="1994548" y="152400"/>
            <a:ext cx="4502381" cy="5740695"/>
          </a:xfrm>
          <a:prstGeom prst="rect">
            <a:avLst/>
          </a:prstGeom>
        </p:spPr>
      </p:pic>
    </p:spTree>
    <p:extLst>
      <p:ext uri="{BB962C8B-B14F-4D97-AF65-F5344CB8AC3E}">
        <p14:creationId xmlns:p14="http://schemas.microsoft.com/office/powerpoint/2010/main" val="24145826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41A3A-A11F-3182-2495-A81F783F88EF}"/>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6412CD1C-2DC9-1B0E-C3E2-CFF90FA64D84}"/>
              </a:ext>
            </a:extLst>
          </p:cNvPr>
          <p:cNvSpPr>
            <a:spLocks noGrp="1"/>
          </p:cNvSpPr>
          <p:nvPr>
            <p:ph type="sldNum" sz="quarter" idx="12"/>
          </p:nvPr>
        </p:nvSpPr>
        <p:spPr/>
        <p:txBody>
          <a:bodyPr/>
          <a:lstStyle/>
          <a:p>
            <a:pPr>
              <a:defRPr/>
            </a:pPr>
            <a:fld id="{87D74858-8104-4EC4-A5D9-2B9FFE32FCF4}" type="slidenum">
              <a:rPr lang="en-US" altLang="en-US" smtClean="0"/>
              <a:pPr>
                <a:defRPr/>
              </a:pPr>
              <a:t>13</a:t>
            </a:fld>
            <a:endParaRPr lang="en-US" altLang="en-US"/>
          </a:p>
        </p:txBody>
      </p:sp>
      <p:pic>
        <p:nvPicPr>
          <p:cNvPr id="7" name="Content Placeholder 6">
            <a:extLst>
              <a:ext uri="{FF2B5EF4-FFF2-40B4-BE49-F238E27FC236}">
                <a16:creationId xmlns:a16="http://schemas.microsoft.com/office/drawing/2014/main" id="{2F0687B3-1455-9B4C-7DC4-043304AC260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9200" y="113629"/>
            <a:ext cx="6131596" cy="6131596"/>
          </a:xfrm>
        </p:spPr>
      </p:pic>
      <p:sp>
        <p:nvSpPr>
          <p:cNvPr id="9" name="TextBox 8">
            <a:extLst>
              <a:ext uri="{FF2B5EF4-FFF2-40B4-BE49-F238E27FC236}">
                <a16:creationId xmlns:a16="http://schemas.microsoft.com/office/drawing/2014/main" id="{8B991C18-DB75-A40B-D949-5CCC9B9100BE}"/>
              </a:ext>
            </a:extLst>
          </p:cNvPr>
          <p:cNvSpPr txBox="1"/>
          <p:nvPr/>
        </p:nvSpPr>
        <p:spPr>
          <a:xfrm>
            <a:off x="1254369" y="6171955"/>
            <a:ext cx="4572000" cy="400110"/>
          </a:xfrm>
          <a:prstGeom prst="rect">
            <a:avLst/>
          </a:prstGeom>
          <a:noFill/>
        </p:spPr>
        <p:txBody>
          <a:bodyPr wrap="square">
            <a:spAutoFit/>
          </a:bodyPr>
          <a:lstStyle/>
          <a:p>
            <a:r>
              <a:rPr lang="en-US" sz="2000" b="0" i="0" dirty="0">
                <a:solidFill>
                  <a:srgbClr val="212529"/>
                </a:solidFill>
                <a:effectLst/>
                <a:latin typeface="Times New Roman" panose="02020603050405020304" pitchFamily="18" charset="0"/>
                <a:cs typeface="Times New Roman" panose="02020603050405020304" pitchFamily="18" charset="0"/>
              </a:rPr>
              <a:t>Environmental audio dataset</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32713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A319D1-7D55-106B-E331-6639017E4C0B}"/>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762D9FB0-D48E-859A-0321-6438E84D533B}"/>
              </a:ext>
            </a:extLst>
          </p:cNvPr>
          <p:cNvSpPr>
            <a:spLocks noGrp="1"/>
          </p:cNvSpPr>
          <p:nvPr>
            <p:ph type="sldNum" sz="quarter" idx="12"/>
          </p:nvPr>
        </p:nvSpPr>
        <p:spPr/>
        <p:txBody>
          <a:bodyPr/>
          <a:lstStyle/>
          <a:p>
            <a:pPr>
              <a:defRPr/>
            </a:pPr>
            <a:fld id="{87D74858-8104-4EC4-A5D9-2B9FFE32FCF4}" type="slidenum">
              <a:rPr lang="en-US" altLang="en-US" smtClean="0"/>
              <a:pPr>
                <a:defRPr/>
              </a:pPr>
              <a:t>14</a:t>
            </a:fld>
            <a:endParaRPr lang="en-US" altLang="en-US"/>
          </a:p>
        </p:txBody>
      </p:sp>
      <p:sp>
        <p:nvSpPr>
          <p:cNvPr id="6" name="TextBox 5">
            <a:extLst>
              <a:ext uri="{FF2B5EF4-FFF2-40B4-BE49-F238E27FC236}">
                <a16:creationId xmlns:a16="http://schemas.microsoft.com/office/drawing/2014/main" id="{D351E7BF-AFCC-E3F8-B9C5-F2411BC69472}"/>
              </a:ext>
            </a:extLst>
          </p:cNvPr>
          <p:cNvSpPr txBox="1"/>
          <p:nvPr/>
        </p:nvSpPr>
        <p:spPr>
          <a:xfrm>
            <a:off x="838200" y="5661859"/>
            <a:ext cx="4572000" cy="523220"/>
          </a:xfrm>
          <a:prstGeom prst="rect">
            <a:avLst/>
          </a:prstGeom>
          <a:noFill/>
        </p:spPr>
        <p:txBody>
          <a:bodyPr wrap="square">
            <a:spAutoFit/>
          </a:bodyPr>
          <a:lstStyle/>
          <a:p>
            <a:pPr marL="0" indent="0">
              <a:buNone/>
            </a:pPr>
            <a:r>
              <a:rPr lang="en-US" sz="2800" dirty="0">
                <a:latin typeface="Times New Roman" panose="02020603050405020304" pitchFamily="18" charset="0"/>
                <a:cs typeface="Times New Roman" panose="02020603050405020304" pitchFamily="18" charset="0"/>
              </a:rPr>
              <a:t>Video database</a:t>
            </a:r>
          </a:p>
        </p:txBody>
      </p:sp>
      <p:pic>
        <p:nvPicPr>
          <p:cNvPr id="12" name="Picture 11">
            <a:extLst>
              <a:ext uri="{FF2B5EF4-FFF2-40B4-BE49-F238E27FC236}">
                <a16:creationId xmlns:a16="http://schemas.microsoft.com/office/drawing/2014/main" id="{E5CEA08F-67C7-6D45-6B65-671C60CDE8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319231"/>
            <a:ext cx="7983064" cy="3810532"/>
          </a:xfrm>
          <a:prstGeom prst="rect">
            <a:avLst/>
          </a:prstGeom>
        </p:spPr>
      </p:pic>
    </p:spTree>
    <p:extLst>
      <p:ext uri="{BB962C8B-B14F-4D97-AF65-F5344CB8AC3E}">
        <p14:creationId xmlns:p14="http://schemas.microsoft.com/office/powerpoint/2010/main" val="26905888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CCBD8-80C8-0375-9004-36E06AAF2D0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EB69B06-60A2-77AD-3BED-732D5C0136E6}"/>
              </a:ext>
            </a:extLst>
          </p:cNvPr>
          <p:cNvSpPr>
            <a:spLocks noGrp="1"/>
          </p:cNvSpPr>
          <p:nvPr>
            <p:ph idx="1"/>
          </p:nvPr>
        </p:nvSpPr>
        <p:spPr>
          <a:xfrm>
            <a:off x="457200" y="5948361"/>
            <a:ext cx="8229600" cy="868363"/>
          </a:xfrm>
        </p:spPr>
        <p:txBody>
          <a:bodyPr/>
          <a:lstStyle/>
          <a:p>
            <a:pPr marL="0" indent="0">
              <a:buNone/>
            </a:pPr>
            <a:r>
              <a:rPr lang="en-US" dirty="0"/>
              <a:t>Audio-visual database</a:t>
            </a:r>
          </a:p>
        </p:txBody>
      </p:sp>
      <p:sp>
        <p:nvSpPr>
          <p:cNvPr id="4" name="Slide Number Placeholder 3">
            <a:extLst>
              <a:ext uri="{FF2B5EF4-FFF2-40B4-BE49-F238E27FC236}">
                <a16:creationId xmlns:a16="http://schemas.microsoft.com/office/drawing/2014/main" id="{544661F8-D24C-0691-C593-C6171234D791}"/>
              </a:ext>
            </a:extLst>
          </p:cNvPr>
          <p:cNvSpPr>
            <a:spLocks noGrp="1"/>
          </p:cNvSpPr>
          <p:nvPr>
            <p:ph type="sldNum" sz="quarter" idx="12"/>
          </p:nvPr>
        </p:nvSpPr>
        <p:spPr/>
        <p:txBody>
          <a:bodyPr/>
          <a:lstStyle/>
          <a:p>
            <a:pPr>
              <a:defRPr/>
            </a:pPr>
            <a:fld id="{87D74858-8104-4EC4-A5D9-2B9FFE32FCF4}" type="slidenum">
              <a:rPr lang="en-US" altLang="en-US" smtClean="0"/>
              <a:pPr>
                <a:defRPr/>
              </a:pPr>
              <a:t>15</a:t>
            </a:fld>
            <a:endParaRPr lang="en-US" altLang="en-US"/>
          </a:p>
        </p:txBody>
      </p:sp>
      <p:pic>
        <p:nvPicPr>
          <p:cNvPr id="79874" name="Picture 2" descr="Audio-visual samples selected from proposed dataset. The visual data contains various variations such as pose, lighting condition and motion. The green block contains information of celebrities speaking English and the red block presents data of the same celebrity in Urdu.">
            <a:extLst>
              <a:ext uri="{FF2B5EF4-FFF2-40B4-BE49-F238E27FC236}">
                <a16:creationId xmlns:a16="http://schemas.microsoft.com/office/drawing/2014/main" id="{6179022A-64B8-CA2B-E0BF-A316269EF7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095" y="76200"/>
            <a:ext cx="8096250" cy="58118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71186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51A7E687-FB76-8C68-F274-797A15B4EC82}"/>
              </a:ext>
            </a:extLst>
          </p:cNvPr>
          <p:cNvSpPr>
            <a:spLocks noGrp="1" noChangeArrowheads="1"/>
          </p:cNvSpPr>
          <p:nvPr>
            <p:ph type="title"/>
          </p:nvPr>
        </p:nvSpPr>
        <p:spPr/>
        <p:txBody>
          <a:bodyPr/>
          <a:lstStyle/>
          <a:p>
            <a:endParaRPr lang="en-US" altLang="en-US"/>
          </a:p>
        </p:txBody>
      </p:sp>
      <p:sp>
        <p:nvSpPr>
          <p:cNvPr id="14339" name="Content Placeholder 2">
            <a:extLst>
              <a:ext uri="{FF2B5EF4-FFF2-40B4-BE49-F238E27FC236}">
                <a16:creationId xmlns:a16="http://schemas.microsoft.com/office/drawing/2014/main" id="{2159CB27-EECD-69A8-E833-DCBFBE298A4B}"/>
              </a:ext>
            </a:extLst>
          </p:cNvPr>
          <p:cNvSpPr>
            <a:spLocks noGrp="1" noChangeArrowheads="1"/>
          </p:cNvSpPr>
          <p:nvPr>
            <p:ph idx="1"/>
          </p:nvPr>
        </p:nvSpPr>
        <p:spPr/>
        <p:txBody>
          <a:bodyPr/>
          <a:lstStyle/>
          <a:p>
            <a:endParaRPr lang="en-US" altLang="en-US"/>
          </a:p>
        </p:txBody>
      </p:sp>
      <p:sp>
        <p:nvSpPr>
          <p:cNvPr id="14340" name="Slide Number Placeholder 3">
            <a:extLst>
              <a:ext uri="{FF2B5EF4-FFF2-40B4-BE49-F238E27FC236}">
                <a16:creationId xmlns:a16="http://schemas.microsoft.com/office/drawing/2014/main" id="{25BD7A5B-6D64-108E-40AD-B8D378D9A2BC}"/>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2516A21-00AA-4A7C-913C-494AAA52273D}" type="slidenum">
              <a:rPr lang="en-US" altLang="en-US" smtClean="0"/>
              <a:pPr/>
              <a:t>16</a:t>
            </a:fld>
            <a:endParaRPr lang="en-US" altLang="en-US"/>
          </a:p>
        </p:txBody>
      </p:sp>
      <p:pic>
        <p:nvPicPr>
          <p:cNvPr id="14341" name="Picture 4">
            <a:extLst>
              <a:ext uri="{FF2B5EF4-FFF2-40B4-BE49-F238E27FC236}">
                <a16:creationId xmlns:a16="http://schemas.microsoft.com/office/drawing/2014/main" id="{40BCAB31-23DC-B2D3-8D9F-A669881E02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863" y="1106488"/>
            <a:ext cx="8032750" cy="451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1">
            <a:extLst>
              <a:ext uri="{FF2B5EF4-FFF2-40B4-BE49-F238E27FC236}">
                <a16:creationId xmlns:a16="http://schemas.microsoft.com/office/drawing/2014/main" id="{9D518C94-2977-AD0F-4DE5-127AAE3F4236}"/>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6A93EA8-F673-4814-8456-E6CD49E863DB}" type="slidenum">
              <a:rPr lang="en-US" altLang="en-US" smtClean="0"/>
              <a:pPr/>
              <a:t>17</a:t>
            </a:fld>
            <a:endParaRPr lang="en-US" altLang="en-US"/>
          </a:p>
        </p:txBody>
      </p:sp>
      <p:pic>
        <p:nvPicPr>
          <p:cNvPr id="15363" name="Picture 2">
            <a:extLst>
              <a:ext uri="{FF2B5EF4-FFF2-40B4-BE49-F238E27FC236}">
                <a16:creationId xmlns:a16="http://schemas.microsoft.com/office/drawing/2014/main" id="{73AFF5DF-1DDC-FC66-80F1-79183CAA6C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613" y="1114425"/>
            <a:ext cx="8486775" cy="462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2DACCC0-61C5-04F3-DAE0-1BD773ED1070}"/>
              </a:ext>
            </a:extLst>
          </p:cNvPr>
          <p:cNvSpPr>
            <a:spLocks noGrp="1"/>
          </p:cNvSpPr>
          <p:nvPr>
            <p:ph type="sldNum" sz="quarter" idx="12"/>
          </p:nvPr>
        </p:nvSpPr>
        <p:spPr/>
        <p:txBody>
          <a:bodyPr/>
          <a:lstStyle/>
          <a:p>
            <a:pPr>
              <a:defRPr/>
            </a:pPr>
            <a:fld id="{E2D2D5F5-8A63-4A08-A8B7-16E0F3E9C51F}" type="slidenum">
              <a:rPr lang="en-US" altLang="en-US" smtClean="0"/>
              <a:pPr>
                <a:defRPr/>
              </a:pPr>
              <a:t>18</a:t>
            </a:fld>
            <a:endParaRPr lang="en-US" altLang="en-US"/>
          </a:p>
        </p:txBody>
      </p:sp>
      <p:sp>
        <p:nvSpPr>
          <p:cNvPr id="4" name="TextBox 3">
            <a:extLst>
              <a:ext uri="{FF2B5EF4-FFF2-40B4-BE49-F238E27FC236}">
                <a16:creationId xmlns:a16="http://schemas.microsoft.com/office/drawing/2014/main" id="{EF23F2F8-4A24-F6DC-B74A-DFBA90A138B2}"/>
              </a:ext>
            </a:extLst>
          </p:cNvPr>
          <p:cNvSpPr txBox="1"/>
          <p:nvPr/>
        </p:nvSpPr>
        <p:spPr>
          <a:xfrm>
            <a:off x="1371600" y="5257800"/>
            <a:ext cx="4572000" cy="830997"/>
          </a:xfrm>
          <a:prstGeom prst="rect">
            <a:avLst/>
          </a:prstGeom>
          <a:noFill/>
        </p:spPr>
        <p:txBody>
          <a:bodyPr wrap="square">
            <a:spAutoFit/>
          </a:bodyPr>
          <a:lstStyle/>
          <a:p>
            <a:pPr algn="l"/>
            <a:r>
              <a:rPr lang="en-US" sz="2400" b="0" i="0" u="none" strike="noStrike" dirty="0">
                <a:effectLst/>
                <a:latin typeface="Times New Roman" panose="02020603050405020304" pitchFamily="18" charset="0"/>
                <a:cs typeface="Times New Roman" panose="02020603050405020304" pitchFamily="18" charset="0"/>
              </a:rPr>
              <a:t>Optical </a:t>
            </a:r>
            <a:r>
              <a:rPr lang="en-US" sz="2400" b="0" i="0" u="none" strike="noStrike">
                <a:effectLst/>
                <a:latin typeface="Times New Roman" panose="02020603050405020304" pitchFamily="18" charset="0"/>
                <a:cs typeface="Times New Roman" panose="02020603050405020304" pitchFamily="18" charset="0"/>
              </a:rPr>
              <a:t>Character Recognition (OCR) </a:t>
            </a:r>
            <a:endParaRPr lang="en-US" sz="2400" b="0" i="0" u="none" strike="noStrike" dirty="0">
              <a:effectLst/>
              <a:latin typeface="Times New Roman" panose="02020603050405020304" pitchFamily="18" charset="0"/>
              <a:cs typeface="Times New Roman" panose="02020603050405020304" pitchFamily="18" charset="0"/>
              <a:hlinkClick r:id="rId2"/>
            </a:endParaRPr>
          </a:p>
        </p:txBody>
      </p:sp>
      <p:pic>
        <p:nvPicPr>
          <p:cNvPr id="6" name="Picture 5">
            <a:extLst>
              <a:ext uri="{FF2B5EF4-FFF2-40B4-BE49-F238E27FC236}">
                <a16:creationId xmlns:a16="http://schemas.microsoft.com/office/drawing/2014/main" id="{4A05A8DB-A96F-111A-A007-FB519CD495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609600"/>
            <a:ext cx="8839200" cy="4191000"/>
          </a:xfrm>
          <a:prstGeom prst="rect">
            <a:avLst/>
          </a:prstGeom>
        </p:spPr>
      </p:pic>
    </p:spTree>
    <p:extLst>
      <p:ext uri="{BB962C8B-B14F-4D97-AF65-F5344CB8AC3E}">
        <p14:creationId xmlns:p14="http://schemas.microsoft.com/office/powerpoint/2010/main" val="16616922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5DB63D-A51B-CAAB-A787-ECE1B13E87BA}"/>
              </a:ext>
            </a:extLst>
          </p:cNvPr>
          <p:cNvSpPr>
            <a:spLocks noGrp="1"/>
          </p:cNvSpPr>
          <p:nvPr>
            <p:ph type="sldNum" sz="quarter" idx="12"/>
          </p:nvPr>
        </p:nvSpPr>
        <p:spPr/>
        <p:txBody>
          <a:bodyPr/>
          <a:lstStyle/>
          <a:p>
            <a:pPr>
              <a:defRPr/>
            </a:pPr>
            <a:fld id="{E2D2D5F5-8A63-4A08-A8B7-16E0F3E9C51F}" type="slidenum">
              <a:rPr lang="en-US" altLang="en-US" smtClean="0"/>
              <a:pPr>
                <a:defRPr/>
              </a:pPr>
              <a:t>19</a:t>
            </a:fld>
            <a:endParaRPr lang="en-US" altLang="en-US"/>
          </a:p>
        </p:txBody>
      </p:sp>
      <p:sp>
        <p:nvSpPr>
          <p:cNvPr id="4" name="TextBox 3">
            <a:extLst>
              <a:ext uri="{FF2B5EF4-FFF2-40B4-BE49-F238E27FC236}">
                <a16:creationId xmlns:a16="http://schemas.microsoft.com/office/drawing/2014/main" id="{BBDB783B-2BA3-FA0A-D869-9317F9977D0C}"/>
              </a:ext>
            </a:extLst>
          </p:cNvPr>
          <p:cNvSpPr txBox="1"/>
          <p:nvPr/>
        </p:nvSpPr>
        <p:spPr>
          <a:xfrm>
            <a:off x="2362200" y="5297339"/>
            <a:ext cx="5105400" cy="923330"/>
          </a:xfrm>
          <a:prstGeom prst="rect">
            <a:avLst/>
          </a:prstGeom>
          <a:noFill/>
        </p:spPr>
        <p:txBody>
          <a:bodyPr wrap="square">
            <a:spAutoFit/>
          </a:bodyPr>
          <a:lstStyle/>
          <a:p>
            <a:pPr algn="r" rtl="1"/>
            <a:r>
              <a:rPr lang="fa-IR" b="0" i="0" dirty="0">
                <a:solidFill>
                  <a:srgbClr val="1F1F1F"/>
                </a:solidFill>
                <a:effectLst/>
                <a:latin typeface="Google Sans"/>
                <a:cs typeface="B Nazanin" panose="00000400000000000000" pitchFamily="2" charset="-78"/>
              </a:rPr>
              <a:t>پردازش زبان طبیعی</a:t>
            </a:r>
          </a:p>
          <a:p>
            <a:pPr algn="r" rtl="1"/>
            <a:r>
              <a:rPr lang="en-US" b="0" i="0" dirty="0">
                <a:solidFill>
                  <a:srgbClr val="1F1F1F"/>
                </a:solidFill>
                <a:effectLst/>
                <a:latin typeface="Google Sans"/>
              </a:rPr>
              <a:t>Natural Language Processing/</a:t>
            </a:r>
            <a:r>
              <a:rPr lang="en-US" b="0" i="0" dirty="0">
                <a:solidFill>
                  <a:srgbClr val="040C28"/>
                </a:solidFill>
                <a:effectLst/>
                <a:latin typeface="Google Sans"/>
              </a:rPr>
              <a:t>NLP</a:t>
            </a:r>
            <a:endParaRPr lang="fa-IR" dirty="0">
              <a:solidFill>
                <a:srgbClr val="1F1F1F"/>
              </a:solidFill>
              <a:latin typeface="Google Sans"/>
              <a:cs typeface="B Nazanin" panose="00000400000000000000" pitchFamily="2" charset="-78"/>
            </a:endParaRPr>
          </a:p>
          <a:p>
            <a:pPr algn="r" rtl="1"/>
            <a:r>
              <a:rPr lang="fa-IR" b="0" i="0" dirty="0">
                <a:solidFill>
                  <a:srgbClr val="1F1F1F"/>
                </a:solidFill>
                <a:effectLst/>
                <a:latin typeface="Google Sans"/>
                <a:cs typeface="B Nazanin" panose="00000400000000000000" pitchFamily="2" charset="-78"/>
              </a:rPr>
              <a:t> توانایی درک متن و کلمات گفتاری  به شیوه ی مغز انسان</a:t>
            </a:r>
            <a:endParaRPr lang="en-US" dirty="0">
              <a:cs typeface="B Nazanin" panose="00000400000000000000" pitchFamily="2" charset="-78"/>
            </a:endParaRPr>
          </a:p>
        </p:txBody>
      </p:sp>
      <p:pic>
        <p:nvPicPr>
          <p:cNvPr id="94210" name="Picture 2">
            <a:extLst>
              <a:ext uri="{FF2B5EF4-FFF2-40B4-BE49-F238E27FC236}">
                <a16:creationId xmlns:a16="http://schemas.microsoft.com/office/drawing/2014/main" id="{3F4D3ECC-4039-3E01-1876-23B9E08BB5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493415"/>
            <a:ext cx="6591300" cy="4772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1802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20E8DFDB-FF46-906C-E012-2A8EA8722A00}"/>
              </a:ext>
            </a:extLst>
          </p:cNvPr>
          <p:cNvSpPr>
            <a:spLocks noGrp="1" noChangeArrowheads="1"/>
          </p:cNvSpPr>
          <p:nvPr>
            <p:ph type="ctrTitle"/>
          </p:nvPr>
        </p:nvSpPr>
        <p:spPr>
          <a:xfrm>
            <a:off x="685800" y="2130425"/>
            <a:ext cx="7772400" cy="841375"/>
          </a:xfrm>
        </p:spPr>
        <p:txBody>
          <a:bodyPr/>
          <a:lstStyle/>
          <a:p>
            <a:pPr eaLnBrk="1" hangingPunct="1"/>
            <a:r>
              <a:rPr lang="fa-IR" altLang="en-US" sz="4000">
                <a:cs typeface="B Nazanin" panose="00000400000000000000" pitchFamily="2" charset="-78"/>
              </a:rPr>
              <a:t>یادگیری ماشین</a:t>
            </a:r>
            <a:endParaRPr lang="en-GB" altLang="en-US" sz="4000">
              <a:cs typeface="B Nazanin" panose="00000400000000000000" pitchFamily="2" charset="-78"/>
            </a:endParaRPr>
          </a:p>
        </p:txBody>
      </p:sp>
      <p:sp>
        <p:nvSpPr>
          <p:cNvPr id="5123" name="Rectangle 3">
            <a:extLst>
              <a:ext uri="{FF2B5EF4-FFF2-40B4-BE49-F238E27FC236}">
                <a16:creationId xmlns:a16="http://schemas.microsoft.com/office/drawing/2014/main" id="{B5D9854D-4DDC-C369-1A86-81BFB68D7139}"/>
              </a:ext>
            </a:extLst>
          </p:cNvPr>
          <p:cNvSpPr>
            <a:spLocks noGrp="1" noChangeArrowheads="1"/>
          </p:cNvSpPr>
          <p:nvPr>
            <p:ph type="subTitle" idx="1"/>
          </p:nvPr>
        </p:nvSpPr>
        <p:spPr/>
        <p:txBody>
          <a:bodyPr/>
          <a:lstStyle/>
          <a:p>
            <a:pPr eaLnBrk="1" hangingPunct="1"/>
            <a:endParaRPr lang="fa-IR" altLang="en-US" sz="2800">
              <a:cs typeface="B Nazanin" panose="00000400000000000000" pitchFamily="2" charset="-78"/>
            </a:endParaRPr>
          </a:p>
          <a:p>
            <a:pPr eaLnBrk="1" hangingPunct="1"/>
            <a:r>
              <a:rPr lang="en-US" altLang="en-US" sz="2800">
                <a:cs typeface="B Nazanin" panose="00000400000000000000" pitchFamily="2" charset="-78"/>
              </a:rPr>
              <a:t>Esmat Rashedi</a:t>
            </a:r>
          </a:p>
          <a:p>
            <a:pPr eaLnBrk="1" hangingPunct="1"/>
            <a:r>
              <a:rPr lang="en-US" altLang="en-US" sz="2800">
                <a:cs typeface="B Nazanin" panose="00000400000000000000" pitchFamily="2" charset="-78"/>
              </a:rPr>
              <a:t>KGUT, Kerman, Iran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A03F091-86D2-D4B2-83A1-EE91AAA613FC}"/>
              </a:ext>
            </a:extLst>
          </p:cNvPr>
          <p:cNvSpPr>
            <a:spLocks noGrp="1"/>
          </p:cNvSpPr>
          <p:nvPr>
            <p:ph type="sldNum" sz="quarter" idx="12"/>
          </p:nvPr>
        </p:nvSpPr>
        <p:spPr/>
        <p:txBody>
          <a:bodyPr/>
          <a:lstStyle/>
          <a:p>
            <a:pPr>
              <a:defRPr/>
            </a:pPr>
            <a:fld id="{E2D2D5F5-8A63-4A08-A8B7-16E0F3E9C51F}" type="slidenum">
              <a:rPr lang="en-US" altLang="en-US" smtClean="0"/>
              <a:pPr>
                <a:defRPr/>
              </a:pPr>
              <a:t>20</a:t>
            </a:fld>
            <a:endParaRPr lang="en-US" altLang="en-US"/>
          </a:p>
        </p:txBody>
      </p:sp>
      <p:pic>
        <p:nvPicPr>
          <p:cNvPr id="95234" name="Picture 2" descr="How (not) to use Machine Learning for time series forecasting: The ...">
            <a:extLst>
              <a:ext uri="{FF2B5EF4-FFF2-40B4-BE49-F238E27FC236}">
                <a16:creationId xmlns:a16="http://schemas.microsoft.com/office/drawing/2014/main" id="{7A77DB92-CA7B-5056-867F-6FF03C615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914400"/>
            <a:ext cx="7772400" cy="3886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75D6996-A08A-A176-53AD-7A86B4548408}"/>
              </a:ext>
            </a:extLst>
          </p:cNvPr>
          <p:cNvSpPr txBox="1"/>
          <p:nvPr/>
        </p:nvSpPr>
        <p:spPr>
          <a:xfrm>
            <a:off x="1524000" y="4800600"/>
            <a:ext cx="2861681" cy="584775"/>
          </a:xfrm>
          <a:prstGeom prst="rect">
            <a:avLst/>
          </a:prstGeom>
          <a:noFill/>
        </p:spPr>
        <p:txBody>
          <a:bodyPr wrap="none" rtlCol="0">
            <a:spAutoFit/>
          </a:bodyPr>
          <a:lstStyle/>
          <a:p>
            <a:r>
              <a:rPr lang="en-US" sz="3200" dirty="0">
                <a:latin typeface="Times New Roman" panose="02020603050405020304" pitchFamily="18" charset="0"/>
                <a:cs typeface="Times New Roman" panose="02020603050405020304" pitchFamily="18" charset="0"/>
              </a:rPr>
              <a:t>Time series data</a:t>
            </a:r>
          </a:p>
        </p:txBody>
      </p:sp>
    </p:spTree>
    <p:extLst>
      <p:ext uri="{BB962C8B-B14F-4D97-AF65-F5344CB8AC3E}">
        <p14:creationId xmlns:p14="http://schemas.microsoft.com/office/powerpoint/2010/main" val="23936573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6328746-50FA-1E82-CD4D-98653EAFE61E}"/>
              </a:ext>
            </a:extLst>
          </p:cNvPr>
          <p:cNvSpPr>
            <a:spLocks noGrp="1" noChangeArrowheads="1"/>
          </p:cNvSpPr>
          <p:nvPr>
            <p:ph type="title"/>
          </p:nvPr>
        </p:nvSpPr>
        <p:spPr/>
        <p:txBody>
          <a:bodyPr/>
          <a:lstStyle/>
          <a:p>
            <a:r>
              <a:rPr lang="en-US" altLang="en-US" dirty="0"/>
              <a:t>Data</a:t>
            </a:r>
          </a:p>
        </p:txBody>
      </p:sp>
      <p:sp>
        <p:nvSpPr>
          <p:cNvPr id="16387" name="Content Placeholder 2">
            <a:extLst>
              <a:ext uri="{FF2B5EF4-FFF2-40B4-BE49-F238E27FC236}">
                <a16:creationId xmlns:a16="http://schemas.microsoft.com/office/drawing/2014/main" id="{6BB9CD14-6844-70DA-0901-212E13010D57}"/>
              </a:ext>
            </a:extLst>
          </p:cNvPr>
          <p:cNvSpPr>
            <a:spLocks noGrp="1" noChangeArrowheads="1"/>
          </p:cNvSpPr>
          <p:nvPr>
            <p:ph idx="1"/>
          </p:nvPr>
        </p:nvSpPr>
        <p:spPr/>
        <p:txBody>
          <a:bodyPr/>
          <a:lstStyle/>
          <a:p>
            <a:r>
              <a:rPr lang="en-US" altLang="en-US" dirty="0"/>
              <a:t>Data</a:t>
            </a:r>
          </a:p>
          <a:p>
            <a:r>
              <a:rPr lang="en-US" altLang="en-US" dirty="0"/>
              <a:t>Sample</a:t>
            </a:r>
          </a:p>
          <a:p>
            <a:r>
              <a:rPr lang="en-US" altLang="en-US" dirty="0"/>
              <a:t>Example</a:t>
            </a:r>
          </a:p>
          <a:p>
            <a:r>
              <a:rPr lang="en-US" altLang="en-US" dirty="0"/>
              <a:t>Observation</a:t>
            </a:r>
          </a:p>
          <a:p>
            <a:r>
              <a:rPr lang="en-US" altLang="en-US" dirty="0"/>
              <a:t>Pattern</a:t>
            </a:r>
          </a:p>
          <a:p>
            <a:r>
              <a:rPr lang="en-US" altLang="en-US" dirty="0"/>
              <a:t>Instance</a:t>
            </a:r>
          </a:p>
        </p:txBody>
      </p:sp>
      <p:sp>
        <p:nvSpPr>
          <p:cNvPr id="16388" name="Slide Number Placeholder 3">
            <a:extLst>
              <a:ext uri="{FF2B5EF4-FFF2-40B4-BE49-F238E27FC236}">
                <a16:creationId xmlns:a16="http://schemas.microsoft.com/office/drawing/2014/main" id="{072B8BC4-E962-AC35-FBD0-C9075A7FC418}"/>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18250E8A-90B4-4393-8942-6CF526B45968}" type="slidenum">
              <a:rPr lang="en-US" altLang="en-US" sz="1400" smtClean="0"/>
              <a:pPr>
                <a:spcBef>
                  <a:spcPct val="0"/>
                </a:spcBef>
                <a:buFontTx/>
                <a:buNone/>
              </a:pPr>
              <a:t>21</a:t>
            </a:fld>
            <a:endParaRPr lang="en-US" altLang="en-US" sz="14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671A1EE7-0933-4983-F97D-A8A5E5461E87}"/>
              </a:ext>
            </a:extLst>
          </p:cNvPr>
          <p:cNvSpPr>
            <a:spLocks noGrp="1" noChangeArrowheads="1"/>
          </p:cNvSpPr>
          <p:nvPr>
            <p:ph type="title"/>
          </p:nvPr>
        </p:nvSpPr>
        <p:spPr/>
        <p:txBody>
          <a:bodyPr/>
          <a:lstStyle/>
          <a:p>
            <a:r>
              <a:rPr lang="en-US" altLang="en-US"/>
              <a:t>Features</a:t>
            </a:r>
          </a:p>
        </p:txBody>
      </p:sp>
      <p:sp>
        <p:nvSpPr>
          <p:cNvPr id="17411" name="Content Placeholder 2">
            <a:extLst>
              <a:ext uri="{FF2B5EF4-FFF2-40B4-BE49-F238E27FC236}">
                <a16:creationId xmlns:a16="http://schemas.microsoft.com/office/drawing/2014/main" id="{BC07CAB4-194F-9C2F-C98C-4F342E00109F}"/>
              </a:ext>
            </a:extLst>
          </p:cNvPr>
          <p:cNvSpPr>
            <a:spLocks noGrp="1" noChangeArrowheads="1"/>
          </p:cNvSpPr>
          <p:nvPr>
            <p:ph idx="1"/>
          </p:nvPr>
        </p:nvSpPr>
        <p:spPr/>
        <p:txBody>
          <a:bodyPr/>
          <a:lstStyle/>
          <a:p>
            <a:endParaRPr lang="en-US" altLang="en-US"/>
          </a:p>
        </p:txBody>
      </p:sp>
      <p:sp>
        <p:nvSpPr>
          <p:cNvPr id="17412" name="Slide Number Placeholder 3">
            <a:extLst>
              <a:ext uri="{FF2B5EF4-FFF2-40B4-BE49-F238E27FC236}">
                <a16:creationId xmlns:a16="http://schemas.microsoft.com/office/drawing/2014/main" id="{5B78AB6E-9C0A-BCBA-BE6B-4A56F5CB5408}"/>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816C8746-7E8B-4E4B-817A-63DF383B713F}" type="slidenum">
              <a:rPr lang="en-US" altLang="en-US" sz="1400" smtClean="0"/>
              <a:pPr>
                <a:spcBef>
                  <a:spcPct val="0"/>
                </a:spcBef>
                <a:buFontTx/>
                <a:buNone/>
              </a:pPr>
              <a:t>22</a:t>
            </a:fld>
            <a:endParaRPr lang="en-US" altLang="en-US" sz="1400"/>
          </a:p>
        </p:txBody>
      </p:sp>
      <p:pic>
        <p:nvPicPr>
          <p:cNvPr id="17413" name="Picture 5">
            <a:extLst>
              <a:ext uri="{FF2B5EF4-FFF2-40B4-BE49-F238E27FC236}">
                <a16:creationId xmlns:a16="http://schemas.microsoft.com/office/drawing/2014/main" id="{35A76463-AA7F-9037-6DE5-91569CBA17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 y="1952625"/>
            <a:ext cx="8001000"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AD8CE104-61B2-930F-994A-1E0D5EE3FA15}"/>
              </a:ext>
            </a:extLst>
          </p:cNvPr>
          <p:cNvSpPr>
            <a:spLocks noGrp="1" noChangeArrowheads="1"/>
          </p:cNvSpPr>
          <p:nvPr>
            <p:ph type="title"/>
          </p:nvPr>
        </p:nvSpPr>
        <p:spPr/>
        <p:txBody>
          <a:bodyPr/>
          <a:lstStyle/>
          <a:p>
            <a:r>
              <a:rPr lang="en-US" altLang="en-US" dirty="0"/>
              <a:t>Feature</a:t>
            </a:r>
          </a:p>
        </p:txBody>
      </p:sp>
      <p:sp>
        <p:nvSpPr>
          <p:cNvPr id="18435" name="Content Placeholder 2">
            <a:extLst>
              <a:ext uri="{FF2B5EF4-FFF2-40B4-BE49-F238E27FC236}">
                <a16:creationId xmlns:a16="http://schemas.microsoft.com/office/drawing/2014/main" id="{EEFF288A-9171-126A-D49E-8A2228BB97DB}"/>
              </a:ext>
            </a:extLst>
          </p:cNvPr>
          <p:cNvSpPr>
            <a:spLocks noGrp="1" noChangeArrowheads="1"/>
          </p:cNvSpPr>
          <p:nvPr>
            <p:ph idx="1"/>
          </p:nvPr>
        </p:nvSpPr>
        <p:spPr/>
        <p:txBody>
          <a:bodyPr/>
          <a:lstStyle/>
          <a:p>
            <a:r>
              <a:rPr lang="en-US" altLang="en-US"/>
              <a:t>Feature</a:t>
            </a:r>
          </a:p>
          <a:p>
            <a:r>
              <a:rPr lang="en-US" altLang="en-US"/>
              <a:t>Attribute</a:t>
            </a:r>
          </a:p>
          <a:p>
            <a:r>
              <a:rPr lang="en-US" altLang="en-US"/>
              <a:t>Dimension</a:t>
            </a:r>
          </a:p>
          <a:p>
            <a:r>
              <a:rPr lang="en-US" altLang="en-US"/>
              <a:t>measurement</a:t>
            </a:r>
          </a:p>
        </p:txBody>
      </p:sp>
      <p:sp>
        <p:nvSpPr>
          <p:cNvPr id="18436" name="Slide Number Placeholder 3">
            <a:extLst>
              <a:ext uri="{FF2B5EF4-FFF2-40B4-BE49-F238E27FC236}">
                <a16:creationId xmlns:a16="http://schemas.microsoft.com/office/drawing/2014/main" id="{58B0EAE1-7F0A-F84D-DE27-584EEB9EFF29}"/>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A9A45081-A476-44DA-937B-9035579C6CDC}" type="slidenum">
              <a:rPr lang="en-US" altLang="en-US" sz="1400" smtClean="0"/>
              <a:pPr>
                <a:spcBef>
                  <a:spcPct val="0"/>
                </a:spcBef>
                <a:buFontTx/>
                <a:buNone/>
              </a:pPr>
              <a:t>23</a:t>
            </a:fld>
            <a:endParaRPr lang="en-US" altLang="en-US" sz="14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BED00-3C52-482D-459E-72F593A35C8F}"/>
              </a:ext>
            </a:extLst>
          </p:cNvPr>
          <p:cNvSpPr>
            <a:spLocks noGrp="1"/>
          </p:cNvSpPr>
          <p:nvPr>
            <p:ph type="title"/>
          </p:nvPr>
        </p:nvSpPr>
        <p:spPr/>
        <p:txBody>
          <a:bodyPr/>
          <a:lstStyle/>
          <a:p>
            <a:r>
              <a:rPr lang="en-US" dirty="0"/>
              <a:t>Target</a:t>
            </a:r>
          </a:p>
        </p:txBody>
      </p:sp>
      <p:sp>
        <p:nvSpPr>
          <p:cNvPr id="3" name="Content Placeholder 2">
            <a:extLst>
              <a:ext uri="{FF2B5EF4-FFF2-40B4-BE49-F238E27FC236}">
                <a16:creationId xmlns:a16="http://schemas.microsoft.com/office/drawing/2014/main" id="{88608636-4586-87D1-C8E1-98AEB00C0D2F}"/>
              </a:ext>
            </a:extLst>
          </p:cNvPr>
          <p:cNvSpPr>
            <a:spLocks noGrp="1"/>
          </p:cNvSpPr>
          <p:nvPr>
            <p:ph idx="1"/>
          </p:nvPr>
        </p:nvSpPr>
        <p:spPr/>
        <p:txBody>
          <a:bodyPr/>
          <a:lstStyle/>
          <a:p>
            <a:r>
              <a:rPr lang="en-US" dirty="0"/>
              <a:t>Output</a:t>
            </a:r>
          </a:p>
          <a:p>
            <a:r>
              <a:rPr lang="en-US" dirty="0"/>
              <a:t>Target</a:t>
            </a:r>
          </a:p>
          <a:p>
            <a:r>
              <a:rPr lang="en-US" dirty="0"/>
              <a:t>Desired output</a:t>
            </a:r>
          </a:p>
        </p:txBody>
      </p:sp>
      <p:sp>
        <p:nvSpPr>
          <p:cNvPr id="4" name="Slide Number Placeholder 3">
            <a:extLst>
              <a:ext uri="{FF2B5EF4-FFF2-40B4-BE49-F238E27FC236}">
                <a16:creationId xmlns:a16="http://schemas.microsoft.com/office/drawing/2014/main" id="{399815AE-5656-180A-F9EB-ACF8A10B9ABE}"/>
              </a:ext>
            </a:extLst>
          </p:cNvPr>
          <p:cNvSpPr>
            <a:spLocks noGrp="1"/>
          </p:cNvSpPr>
          <p:nvPr>
            <p:ph type="sldNum" sz="quarter" idx="12"/>
          </p:nvPr>
        </p:nvSpPr>
        <p:spPr/>
        <p:txBody>
          <a:bodyPr/>
          <a:lstStyle/>
          <a:p>
            <a:pPr>
              <a:defRPr/>
            </a:pPr>
            <a:fld id="{87D74858-8104-4EC4-A5D9-2B9FFE32FCF4}" type="slidenum">
              <a:rPr lang="en-US" altLang="en-US" smtClean="0"/>
              <a:pPr>
                <a:defRPr/>
              </a:pPr>
              <a:t>24</a:t>
            </a:fld>
            <a:endParaRPr lang="en-US" altLang="en-US"/>
          </a:p>
        </p:txBody>
      </p:sp>
    </p:spTree>
    <p:extLst>
      <p:ext uri="{BB962C8B-B14F-4D97-AF65-F5344CB8AC3E}">
        <p14:creationId xmlns:p14="http://schemas.microsoft.com/office/powerpoint/2010/main" val="36486822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5E6849DD-C814-1029-0BD1-F4A186E0EF41}"/>
              </a:ext>
            </a:extLst>
          </p:cNvPr>
          <p:cNvSpPr>
            <a:spLocks noGrp="1" noChangeArrowheads="1"/>
          </p:cNvSpPr>
          <p:nvPr>
            <p:ph type="title"/>
          </p:nvPr>
        </p:nvSpPr>
        <p:spPr/>
        <p:txBody>
          <a:bodyPr/>
          <a:lstStyle/>
          <a:p>
            <a:endParaRPr lang="en-US" altLang="en-US"/>
          </a:p>
        </p:txBody>
      </p:sp>
      <p:sp>
        <p:nvSpPr>
          <p:cNvPr id="19459" name="Content Placeholder 2">
            <a:extLst>
              <a:ext uri="{FF2B5EF4-FFF2-40B4-BE49-F238E27FC236}">
                <a16:creationId xmlns:a16="http://schemas.microsoft.com/office/drawing/2014/main" id="{EED2E8EE-D384-742C-22F1-5AC5CB2A96A5}"/>
              </a:ext>
            </a:extLst>
          </p:cNvPr>
          <p:cNvSpPr>
            <a:spLocks noGrp="1" noChangeArrowheads="1"/>
          </p:cNvSpPr>
          <p:nvPr>
            <p:ph idx="1"/>
          </p:nvPr>
        </p:nvSpPr>
        <p:spPr/>
        <p:txBody>
          <a:bodyPr/>
          <a:lstStyle/>
          <a:p>
            <a:endParaRPr lang="en-US" altLang="en-US"/>
          </a:p>
        </p:txBody>
      </p:sp>
      <p:sp>
        <p:nvSpPr>
          <p:cNvPr id="19460" name="Slide Number Placeholder 3">
            <a:extLst>
              <a:ext uri="{FF2B5EF4-FFF2-40B4-BE49-F238E27FC236}">
                <a16:creationId xmlns:a16="http://schemas.microsoft.com/office/drawing/2014/main" id="{89D7CCC1-9B13-03A0-FF73-E5C307FAF672}"/>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BCF308E7-C911-433A-8C33-EB06B49ADADF}" type="slidenum">
              <a:rPr lang="en-US" altLang="en-US" sz="1400" smtClean="0"/>
              <a:pPr>
                <a:spcBef>
                  <a:spcPct val="0"/>
                </a:spcBef>
                <a:buFontTx/>
                <a:buNone/>
              </a:pPr>
              <a:t>25</a:t>
            </a:fld>
            <a:endParaRPr lang="en-US" altLang="en-US" sz="1400"/>
          </a:p>
        </p:txBody>
      </p:sp>
      <p:pic>
        <p:nvPicPr>
          <p:cNvPr id="19461" name="Picture 2" descr="Feature Vector | Brilliant Math &amp; Science Wiki">
            <a:extLst>
              <a:ext uri="{FF2B5EF4-FFF2-40B4-BE49-F238E27FC236}">
                <a16:creationId xmlns:a16="http://schemas.microsoft.com/office/drawing/2014/main" id="{DE2676FD-58DC-24A3-AB89-724918F174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66900"/>
            <a:ext cx="9144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6BC1603D-422A-D2B2-4A69-3A0717D7F6F4}"/>
              </a:ext>
            </a:extLst>
          </p:cNvPr>
          <p:cNvSpPr>
            <a:spLocks noGrp="1" noChangeArrowheads="1"/>
          </p:cNvSpPr>
          <p:nvPr>
            <p:ph type="title"/>
          </p:nvPr>
        </p:nvSpPr>
        <p:spPr/>
        <p:txBody>
          <a:bodyPr/>
          <a:lstStyle/>
          <a:p>
            <a:endParaRPr lang="en-US" altLang="en-US"/>
          </a:p>
        </p:txBody>
      </p:sp>
      <p:sp>
        <p:nvSpPr>
          <p:cNvPr id="20483" name="Content Placeholder 2">
            <a:extLst>
              <a:ext uri="{FF2B5EF4-FFF2-40B4-BE49-F238E27FC236}">
                <a16:creationId xmlns:a16="http://schemas.microsoft.com/office/drawing/2014/main" id="{9EAD2CB0-4DA8-E5DF-2642-9CB013CB127E}"/>
              </a:ext>
            </a:extLst>
          </p:cNvPr>
          <p:cNvSpPr>
            <a:spLocks noGrp="1" noChangeArrowheads="1"/>
          </p:cNvSpPr>
          <p:nvPr>
            <p:ph idx="1"/>
          </p:nvPr>
        </p:nvSpPr>
        <p:spPr/>
        <p:txBody>
          <a:bodyPr/>
          <a:lstStyle/>
          <a:p>
            <a:r>
              <a:rPr lang="en-US" altLang="en-US"/>
              <a:t>3 classes</a:t>
            </a:r>
          </a:p>
          <a:p>
            <a:r>
              <a:rPr lang="en-US" altLang="en-US"/>
              <a:t>2 features</a:t>
            </a:r>
          </a:p>
        </p:txBody>
      </p:sp>
      <p:sp>
        <p:nvSpPr>
          <p:cNvPr id="20484" name="Slide Number Placeholder 3">
            <a:extLst>
              <a:ext uri="{FF2B5EF4-FFF2-40B4-BE49-F238E27FC236}">
                <a16:creationId xmlns:a16="http://schemas.microsoft.com/office/drawing/2014/main" id="{85C4395C-CC16-5B4B-4086-D7523ACEDFB1}"/>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8584BB82-7147-4B2C-9512-1B2233D53C03}" type="slidenum">
              <a:rPr lang="en-US" altLang="en-US" sz="1400" smtClean="0"/>
              <a:pPr>
                <a:spcBef>
                  <a:spcPct val="0"/>
                </a:spcBef>
                <a:buFontTx/>
                <a:buNone/>
              </a:pPr>
              <a:t>26</a:t>
            </a:fld>
            <a:endParaRPr lang="en-US" altLang="en-US" sz="1400"/>
          </a:p>
        </p:txBody>
      </p:sp>
      <p:pic>
        <p:nvPicPr>
          <p:cNvPr id="20485" name="Picture 4">
            <a:extLst>
              <a:ext uri="{FF2B5EF4-FFF2-40B4-BE49-F238E27FC236}">
                <a16:creationId xmlns:a16="http://schemas.microsoft.com/office/drawing/2014/main" id="{BFA6778D-EFB1-5A26-F3F7-5F947A87D64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1614488"/>
            <a:ext cx="6096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AA66C897-0B94-7730-CFA5-372046B904B0}"/>
              </a:ext>
            </a:extLst>
          </p:cNvPr>
          <p:cNvSpPr>
            <a:spLocks noGrp="1" noChangeArrowheads="1"/>
          </p:cNvSpPr>
          <p:nvPr>
            <p:ph type="title"/>
          </p:nvPr>
        </p:nvSpPr>
        <p:spPr/>
        <p:txBody>
          <a:bodyPr/>
          <a:lstStyle/>
          <a:p>
            <a:r>
              <a:rPr lang="en-US" altLang="en-US"/>
              <a:t>Data</a:t>
            </a:r>
          </a:p>
        </p:txBody>
      </p:sp>
      <p:sp>
        <p:nvSpPr>
          <p:cNvPr id="21507" name="Content Placeholder 2">
            <a:extLst>
              <a:ext uri="{FF2B5EF4-FFF2-40B4-BE49-F238E27FC236}">
                <a16:creationId xmlns:a16="http://schemas.microsoft.com/office/drawing/2014/main" id="{43BE434A-AE1B-EE80-895D-63A4E979007B}"/>
              </a:ext>
            </a:extLst>
          </p:cNvPr>
          <p:cNvSpPr>
            <a:spLocks noGrp="1" noChangeArrowheads="1"/>
          </p:cNvSpPr>
          <p:nvPr>
            <p:ph idx="1"/>
          </p:nvPr>
        </p:nvSpPr>
        <p:spPr/>
        <p:txBody>
          <a:bodyPr/>
          <a:lstStyle/>
          <a:p>
            <a:r>
              <a:rPr lang="en-US" altLang="en-US"/>
              <a:t>Training data</a:t>
            </a:r>
          </a:p>
          <a:p>
            <a:r>
              <a:rPr lang="en-US" altLang="en-US"/>
              <a:t>Test data</a:t>
            </a:r>
          </a:p>
          <a:p>
            <a:pPr algn="r" rtl="1"/>
            <a:r>
              <a:rPr lang="fa-IR" altLang="en-US">
                <a:cs typeface="B Nazanin" panose="00000400000000000000" pitchFamily="2" charset="-78"/>
              </a:rPr>
              <a:t>داده ها به دو دسته آموزش و آزمايش تقسيم می شوند.</a:t>
            </a:r>
          </a:p>
          <a:p>
            <a:pPr algn="r" rtl="1"/>
            <a:r>
              <a:rPr lang="fa-IR" altLang="en-US">
                <a:cs typeface="B Nazanin" panose="00000400000000000000" pitchFamily="2" charset="-78"/>
              </a:rPr>
              <a:t>از داده های آموزشی برای آموزش مدل استفاده می شود.</a:t>
            </a:r>
          </a:p>
          <a:p>
            <a:pPr algn="r" rtl="1"/>
            <a:r>
              <a:rPr lang="fa-IR" altLang="en-US">
                <a:cs typeface="B Nazanin" panose="00000400000000000000" pitchFamily="2" charset="-78"/>
              </a:rPr>
              <a:t>پس از مرحله آموزش، وزن های مدل ثابت می شوند و از داده های آزمايش برای بررسی دقت مدل در داده هايی که آموزش نديده استفاده می شود.</a:t>
            </a:r>
            <a:endParaRPr lang="en-US" altLang="en-US">
              <a:cs typeface="B Nazanin" panose="00000400000000000000" pitchFamily="2" charset="-78"/>
            </a:endParaRPr>
          </a:p>
        </p:txBody>
      </p:sp>
      <p:sp>
        <p:nvSpPr>
          <p:cNvPr id="21508" name="Slide Number Placeholder 3">
            <a:extLst>
              <a:ext uri="{FF2B5EF4-FFF2-40B4-BE49-F238E27FC236}">
                <a16:creationId xmlns:a16="http://schemas.microsoft.com/office/drawing/2014/main" id="{50631326-A97C-A461-EA8E-EF8CD52FC538}"/>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238CCD79-12CD-435E-AEEC-0A2E0753E925}" type="slidenum">
              <a:rPr lang="en-US" altLang="en-US" sz="1400" smtClean="0"/>
              <a:pPr>
                <a:spcBef>
                  <a:spcPct val="0"/>
                </a:spcBef>
                <a:buFontTx/>
                <a:buNone/>
              </a:pPr>
              <a:t>27</a:t>
            </a:fld>
            <a:endParaRPr lang="en-US" altLang="en-US" sz="14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24FB4D77-AB39-53C3-8B1A-FBC822CB7678}"/>
              </a:ext>
            </a:extLst>
          </p:cNvPr>
          <p:cNvSpPr>
            <a:spLocks noGrp="1" noChangeArrowheads="1"/>
          </p:cNvSpPr>
          <p:nvPr>
            <p:ph type="title"/>
          </p:nvPr>
        </p:nvSpPr>
        <p:spPr/>
        <p:txBody>
          <a:bodyPr/>
          <a:lstStyle/>
          <a:p>
            <a:r>
              <a:rPr lang="en-US" altLang="en-US"/>
              <a:t>Data</a:t>
            </a:r>
          </a:p>
        </p:txBody>
      </p:sp>
      <p:sp>
        <p:nvSpPr>
          <p:cNvPr id="22531" name="Content Placeholder 2">
            <a:extLst>
              <a:ext uri="{FF2B5EF4-FFF2-40B4-BE49-F238E27FC236}">
                <a16:creationId xmlns:a16="http://schemas.microsoft.com/office/drawing/2014/main" id="{A1728A72-E613-3843-984C-4D7D129693F3}"/>
              </a:ext>
            </a:extLst>
          </p:cNvPr>
          <p:cNvSpPr>
            <a:spLocks noGrp="1" noChangeArrowheads="1"/>
          </p:cNvSpPr>
          <p:nvPr>
            <p:ph idx="1"/>
          </p:nvPr>
        </p:nvSpPr>
        <p:spPr/>
        <p:txBody>
          <a:bodyPr/>
          <a:lstStyle/>
          <a:p>
            <a:r>
              <a:rPr lang="en-US" altLang="en-US"/>
              <a:t>Training data</a:t>
            </a:r>
          </a:p>
          <a:p>
            <a:r>
              <a:rPr lang="en-US" altLang="en-US"/>
              <a:t>Validation</a:t>
            </a:r>
          </a:p>
          <a:p>
            <a:r>
              <a:rPr lang="en-US" altLang="en-US"/>
              <a:t>Test data</a:t>
            </a:r>
          </a:p>
          <a:p>
            <a:pPr algn="r" rtl="1"/>
            <a:r>
              <a:rPr lang="fa-IR" altLang="en-US">
                <a:cs typeface="B Nazanin" panose="00000400000000000000" pitchFamily="2" charset="-78"/>
              </a:rPr>
              <a:t>از داده های آموزشی برای آموزش مدل استفاده می شود.</a:t>
            </a:r>
            <a:endParaRPr lang="en-US" altLang="en-US">
              <a:cs typeface="B Nazanin" panose="00000400000000000000" pitchFamily="2" charset="-78"/>
            </a:endParaRPr>
          </a:p>
          <a:p>
            <a:pPr algn="r" rtl="1"/>
            <a:r>
              <a:rPr lang="fa-IR" altLang="en-US">
                <a:cs typeface="B Nazanin" panose="00000400000000000000" pitchFamily="2" charset="-78"/>
              </a:rPr>
              <a:t>از داده های ارزيابی در حين آموزش برای بررسی دقت مدل استفاده می شود.</a:t>
            </a:r>
          </a:p>
          <a:p>
            <a:pPr algn="r" rtl="1"/>
            <a:r>
              <a:rPr lang="fa-IR" altLang="en-US">
                <a:cs typeface="B Nazanin" panose="00000400000000000000" pitchFamily="2" charset="-78"/>
              </a:rPr>
              <a:t>پس از مرحله آموزش، از داده های آزمايش برای بررسی دقت مدل در داده هايی که آموزش نديده استفاده می شود.</a:t>
            </a:r>
            <a:endParaRPr lang="en-US" altLang="en-US">
              <a:cs typeface="B Nazanin" panose="00000400000000000000" pitchFamily="2" charset="-78"/>
            </a:endParaRPr>
          </a:p>
        </p:txBody>
      </p:sp>
      <p:sp>
        <p:nvSpPr>
          <p:cNvPr id="22532" name="Slide Number Placeholder 3">
            <a:extLst>
              <a:ext uri="{FF2B5EF4-FFF2-40B4-BE49-F238E27FC236}">
                <a16:creationId xmlns:a16="http://schemas.microsoft.com/office/drawing/2014/main" id="{C6E09C7A-AB8E-C319-5034-C456E0253925}"/>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E711E2EB-B514-4D82-A69A-AA97D80DE1F3}" type="slidenum">
              <a:rPr lang="en-US" altLang="en-US" sz="1400" smtClean="0"/>
              <a:pPr>
                <a:spcBef>
                  <a:spcPct val="0"/>
                </a:spcBef>
                <a:buFontTx/>
                <a:buNone/>
              </a:pPr>
              <a:t>28</a:t>
            </a:fld>
            <a:endParaRPr lang="en-US" altLang="en-US" sz="14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8A146-049D-EDB9-4C62-64FCEE5572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884B96-3FE6-39AA-56AF-56032EA5D30B}"/>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9A9772BF-537F-75DE-5BF7-7B9BA90D98CA}"/>
              </a:ext>
            </a:extLst>
          </p:cNvPr>
          <p:cNvSpPr>
            <a:spLocks noGrp="1"/>
          </p:cNvSpPr>
          <p:nvPr>
            <p:ph type="sldNum" sz="quarter" idx="12"/>
          </p:nvPr>
        </p:nvSpPr>
        <p:spPr/>
        <p:txBody>
          <a:bodyPr/>
          <a:lstStyle/>
          <a:p>
            <a:pPr>
              <a:defRPr/>
            </a:pPr>
            <a:fld id="{87D74858-8104-4EC4-A5D9-2B9FFE32FCF4}" type="slidenum">
              <a:rPr lang="en-US" altLang="en-US" smtClean="0"/>
              <a:pPr>
                <a:defRPr/>
              </a:pPr>
              <a:t>29</a:t>
            </a:fld>
            <a:endParaRPr lang="en-US" altLang="en-US"/>
          </a:p>
        </p:txBody>
      </p:sp>
      <p:sp>
        <p:nvSpPr>
          <p:cNvPr id="6" name="TextBox 5">
            <a:extLst>
              <a:ext uri="{FF2B5EF4-FFF2-40B4-BE49-F238E27FC236}">
                <a16:creationId xmlns:a16="http://schemas.microsoft.com/office/drawing/2014/main" id="{409560FB-FB50-A280-C6FD-92E4253ABD23}"/>
              </a:ext>
            </a:extLst>
          </p:cNvPr>
          <p:cNvSpPr txBox="1"/>
          <p:nvPr/>
        </p:nvSpPr>
        <p:spPr>
          <a:xfrm>
            <a:off x="838200" y="5568932"/>
            <a:ext cx="4572000" cy="369332"/>
          </a:xfrm>
          <a:prstGeom prst="rect">
            <a:avLst/>
          </a:prstGeom>
          <a:noFill/>
        </p:spPr>
        <p:txBody>
          <a:bodyPr wrap="square">
            <a:spAutoFit/>
          </a:bodyPr>
          <a:lstStyle/>
          <a:p>
            <a:pPr marL="0" indent="0">
              <a:buNone/>
            </a:pPr>
            <a:r>
              <a:rPr lang="en-US" dirty="0"/>
              <a:t>Video database</a:t>
            </a:r>
          </a:p>
        </p:txBody>
      </p:sp>
      <p:pic>
        <p:nvPicPr>
          <p:cNvPr id="7" name="Content Placeholder 6">
            <a:extLst>
              <a:ext uri="{FF2B5EF4-FFF2-40B4-BE49-F238E27FC236}">
                <a16:creationId xmlns:a16="http://schemas.microsoft.com/office/drawing/2014/main" id="{1D5665A7-B849-DE19-C5B8-9221D7CE764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3400" y="762000"/>
            <a:ext cx="6688456" cy="4525963"/>
          </a:xfrm>
        </p:spPr>
      </p:pic>
    </p:spTree>
    <p:extLst>
      <p:ext uri="{BB962C8B-B14F-4D97-AF65-F5344CB8AC3E}">
        <p14:creationId xmlns:p14="http://schemas.microsoft.com/office/powerpoint/2010/main" val="21044360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2BF7C1A3-EDA7-9516-95C5-42FC94AE2CF2}"/>
              </a:ext>
            </a:extLst>
          </p:cNvPr>
          <p:cNvSpPr>
            <a:spLocks noGrp="1" noChangeArrowheads="1"/>
          </p:cNvSpPr>
          <p:nvPr>
            <p:ph type="title"/>
          </p:nvPr>
        </p:nvSpPr>
        <p:spPr/>
        <p:txBody>
          <a:bodyPr/>
          <a:lstStyle/>
          <a:p>
            <a:r>
              <a:rPr lang="fa-IR" altLang="en-US">
                <a:cs typeface="B Nazanin" panose="00000400000000000000" pitchFamily="2" charset="-78"/>
              </a:rPr>
              <a:t>تعريف</a:t>
            </a:r>
            <a:endParaRPr lang="en-US" altLang="en-US">
              <a:cs typeface="B Nazanin" panose="00000400000000000000" pitchFamily="2" charset="-78"/>
            </a:endParaRPr>
          </a:p>
        </p:txBody>
      </p:sp>
      <p:sp>
        <p:nvSpPr>
          <p:cNvPr id="6147" name="Content Placeholder 2">
            <a:extLst>
              <a:ext uri="{FF2B5EF4-FFF2-40B4-BE49-F238E27FC236}">
                <a16:creationId xmlns:a16="http://schemas.microsoft.com/office/drawing/2014/main" id="{C3AA0AE8-9852-F3EC-96FD-166CC7D2A93A}"/>
              </a:ext>
            </a:extLst>
          </p:cNvPr>
          <p:cNvSpPr>
            <a:spLocks noGrp="1" noChangeArrowheads="1"/>
          </p:cNvSpPr>
          <p:nvPr>
            <p:ph idx="1"/>
          </p:nvPr>
        </p:nvSpPr>
        <p:spPr/>
        <p:txBody>
          <a:bodyPr/>
          <a:lstStyle/>
          <a:p>
            <a:r>
              <a:rPr lang="en-US" altLang="en-US"/>
              <a:t>Machine learning is a field of study in artificial intelligence concerned with the development and study of statistical algorithms that can learn from data and generalize to unseen data, and thus perform tasks without explicit instructions.</a:t>
            </a:r>
          </a:p>
        </p:txBody>
      </p:sp>
      <p:sp>
        <p:nvSpPr>
          <p:cNvPr id="6148" name="Slide Number Placeholder 3">
            <a:extLst>
              <a:ext uri="{FF2B5EF4-FFF2-40B4-BE49-F238E27FC236}">
                <a16:creationId xmlns:a16="http://schemas.microsoft.com/office/drawing/2014/main" id="{57B4EE85-6298-EA4D-A9F3-2B1A6E73A2DD}"/>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49372C7-39B1-48EC-9D9D-84DDA0EEB8F1}" type="slidenum">
              <a:rPr lang="en-US" altLang="en-US" smtClean="0"/>
              <a:pPr/>
              <a:t>3</a:t>
            </a:fld>
            <a:endParaRPr lang="en-US"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68275F19-90C3-CEA7-4AE8-B94B1385019F}"/>
              </a:ext>
            </a:extLst>
          </p:cNvPr>
          <p:cNvSpPr>
            <a:spLocks noGrp="1" noChangeArrowheads="1"/>
          </p:cNvSpPr>
          <p:nvPr>
            <p:ph type="title"/>
          </p:nvPr>
        </p:nvSpPr>
        <p:spPr/>
        <p:txBody>
          <a:bodyPr/>
          <a:lstStyle/>
          <a:p>
            <a:endParaRPr lang="en-US" altLang="en-US"/>
          </a:p>
        </p:txBody>
      </p:sp>
      <p:sp>
        <p:nvSpPr>
          <p:cNvPr id="23555" name="Content Placeholder 2">
            <a:extLst>
              <a:ext uri="{FF2B5EF4-FFF2-40B4-BE49-F238E27FC236}">
                <a16:creationId xmlns:a16="http://schemas.microsoft.com/office/drawing/2014/main" id="{7CF473B7-4F20-BDC8-F634-C289FF004F1B}"/>
              </a:ext>
            </a:extLst>
          </p:cNvPr>
          <p:cNvSpPr>
            <a:spLocks noGrp="1" noChangeArrowheads="1"/>
          </p:cNvSpPr>
          <p:nvPr>
            <p:ph idx="1"/>
          </p:nvPr>
        </p:nvSpPr>
        <p:spPr/>
        <p:txBody>
          <a:bodyPr/>
          <a:lstStyle/>
          <a:p>
            <a:endParaRPr lang="en-US" altLang="en-US"/>
          </a:p>
        </p:txBody>
      </p:sp>
      <p:sp>
        <p:nvSpPr>
          <p:cNvPr id="23556" name="Slide Number Placeholder 3">
            <a:extLst>
              <a:ext uri="{FF2B5EF4-FFF2-40B4-BE49-F238E27FC236}">
                <a16:creationId xmlns:a16="http://schemas.microsoft.com/office/drawing/2014/main" id="{0ABA3B71-BEC8-8E97-EEB7-BD714872BD06}"/>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3CDC414E-46A2-4AD9-8A38-6F5A435FA690}" type="slidenum">
              <a:rPr lang="en-US" altLang="en-US" sz="1400" smtClean="0"/>
              <a:pPr>
                <a:spcBef>
                  <a:spcPct val="0"/>
                </a:spcBef>
                <a:buFontTx/>
                <a:buNone/>
              </a:pPr>
              <a:t>30</a:t>
            </a:fld>
            <a:endParaRPr lang="en-US" altLang="en-US" sz="1400"/>
          </a:p>
        </p:txBody>
      </p:sp>
      <p:pic>
        <p:nvPicPr>
          <p:cNvPr id="23557" name="Picture 6">
            <a:extLst>
              <a:ext uri="{FF2B5EF4-FFF2-40B4-BE49-F238E27FC236}">
                <a16:creationId xmlns:a16="http://schemas.microsoft.com/office/drawing/2014/main" id="{A38EAD44-A2EC-DCE8-0AB9-1528B6405F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375" y="857250"/>
            <a:ext cx="8731250" cy="524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0F05CA74-50FD-1518-6D00-D1D9C3E924D1}"/>
              </a:ext>
            </a:extLst>
          </p:cNvPr>
          <p:cNvSpPr>
            <a:spLocks noGrp="1" noChangeArrowheads="1"/>
          </p:cNvSpPr>
          <p:nvPr>
            <p:ph type="title"/>
          </p:nvPr>
        </p:nvSpPr>
        <p:spPr/>
        <p:txBody>
          <a:bodyPr/>
          <a:lstStyle/>
          <a:p>
            <a:endParaRPr lang="en-US" altLang="en-US"/>
          </a:p>
        </p:txBody>
      </p:sp>
      <p:sp>
        <p:nvSpPr>
          <p:cNvPr id="24579" name="Slide Number Placeholder 3">
            <a:extLst>
              <a:ext uri="{FF2B5EF4-FFF2-40B4-BE49-F238E27FC236}">
                <a16:creationId xmlns:a16="http://schemas.microsoft.com/office/drawing/2014/main" id="{27BC449B-7053-6650-2D46-48329DB03559}"/>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B381FBC2-0A03-4967-9185-61211C6339B8}" type="slidenum">
              <a:rPr lang="en-US" altLang="en-US" sz="1400" smtClean="0"/>
              <a:pPr>
                <a:spcBef>
                  <a:spcPct val="0"/>
                </a:spcBef>
                <a:buFontTx/>
                <a:buNone/>
              </a:pPr>
              <a:t>31</a:t>
            </a:fld>
            <a:endParaRPr lang="en-US" altLang="en-US" sz="1400"/>
          </a:p>
        </p:txBody>
      </p:sp>
      <p:sp>
        <p:nvSpPr>
          <p:cNvPr id="24580" name="AutoShape 2" descr="Machine Learning Workflow - CommandsTech">
            <a:extLst>
              <a:ext uri="{FF2B5EF4-FFF2-40B4-BE49-F238E27FC236}">
                <a16:creationId xmlns:a16="http://schemas.microsoft.com/office/drawing/2014/main" id="{AFBE0ACE-DBD9-8E79-DB37-CADCBC7F60E3}"/>
              </a:ext>
            </a:extLst>
          </p:cNvPr>
          <p:cNvSpPr>
            <a:spLocks noGrp="1" noChangeAspect="1" noChangeArrowheads="1"/>
          </p:cNvSpPr>
          <p:nvPr>
            <p:ph idx="1"/>
          </p:nvPr>
        </p:nvSpPr>
        <p:spPr/>
        <p:txBody>
          <a:bodyPr/>
          <a:lstStyle/>
          <a:p>
            <a:endParaRPr lang="en-US" altLang="en-US"/>
          </a:p>
        </p:txBody>
      </p:sp>
      <p:pic>
        <p:nvPicPr>
          <p:cNvPr id="24581" name="Picture 6">
            <a:extLst>
              <a:ext uri="{FF2B5EF4-FFF2-40B4-BE49-F238E27FC236}">
                <a16:creationId xmlns:a16="http://schemas.microsoft.com/office/drawing/2014/main" id="{FFB6807E-E8EC-6FEE-39EC-84628E9682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22438"/>
            <a:ext cx="9026525" cy="295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C6C0573-CDB5-8CBE-5F12-4598AF3FDA37}"/>
              </a:ext>
            </a:extLst>
          </p:cNvPr>
          <p:cNvSpPr>
            <a:spLocks noGrp="1" noChangeArrowheads="1"/>
          </p:cNvSpPr>
          <p:nvPr>
            <p:ph type="title"/>
          </p:nvPr>
        </p:nvSpPr>
        <p:spPr/>
        <p:txBody>
          <a:bodyPr/>
          <a:lstStyle/>
          <a:p>
            <a:r>
              <a:rPr lang="en-US" altLang="zh-CN">
                <a:ea typeface="SimSun" panose="02010600030101010101" pitchFamily="2" charset="-122"/>
              </a:rPr>
              <a:t>Types of Learning:</a:t>
            </a:r>
            <a:br>
              <a:rPr lang="en-US" altLang="zh-CN">
                <a:ea typeface="SimSun" panose="02010600030101010101" pitchFamily="2" charset="-122"/>
              </a:rPr>
            </a:br>
            <a:endParaRPr lang="en-US" altLang="en-US"/>
          </a:p>
        </p:txBody>
      </p:sp>
      <p:sp>
        <p:nvSpPr>
          <p:cNvPr id="25603" name="Content Placeholder 2">
            <a:extLst>
              <a:ext uri="{FF2B5EF4-FFF2-40B4-BE49-F238E27FC236}">
                <a16:creationId xmlns:a16="http://schemas.microsoft.com/office/drawing/2014/main" id="{F77CB9CF-8D96-E411-586E-3DF2052B5992}"/>
              </a:ext>
            </a:extLst>
          </p:cNvPr>
          <p:cNvSpPr>
            <a:spLocks noGrp="1" noChangeArrowheads="1"/>
          </p:cNvSpPr>
          <p:nvPr>
            <p:ph idx="1"/>
          </p:nvPr>
        </p:nvSpPr>
        <p:spPr/>
        <p:txBody>
          <a:bodyPr/>
          <a:lstStyle/>
          <a:p>
            <a:pPr lvl="1" eaLnBrk="1" hangingPunct="1">
              <a:lnSpc>
                <a:spcPct val="90000"/>
              </a:lnSpc>
            </a:pPr>
            <a:r>
              <a:rPr lang="en-US" altLang="zh-CN">
                <a:ea typeface="SimSun" panose="02010600030101010101" pitchFamily="2" charset="-122"/>
              </a:rPr>
              <a:t>Supervised</a:t>
            </a:r>
          </a:p>
          <a:p>
            <a:pPr lvl="1" eaLnBrk="1" hangingPunct="1">
              <a:lnSpc>
                <a:spcPct val="90000"/>
              </a:lnSpc>
            </a:pPr>
            <a:r>
              <a:rPr lang="en-US" altLang="zh-CN">
                <a:ea typeface="SimSun" panose="02010600030101010101" pitchFamily="2" charset="-122"/>
              </a:rPr>
              <a:t>Unsupervised</a:t>
            </a:r>
          </a:p>
          <a:p>
            <a:pPr lvl="1" algn="r" rtl="1" eaLnBrk="1" hangingPunct="1">
              <a:lnSpc>
                <a:spcPct val="90000"/>
              </a:lnSpc>
            </a:pPr>
            <a:endParaRPr lang="fa-IR" altLang="zh-CN">
              <a:ea typeface="SimSun" panose="02010600030101010101" pitchFamily="2" charset="-122"/>
              <a:cs typeface="B Nazanin" panose="00000400000000000000" pitchFamily="2" charset="-78"/>
            </a:endParaRPr>
          </a:p>
          <a:p>
            <a:pPr lvl="1" algn="r" rtl="1" eaLnBrk="1" hangingPunct="1">
              <a:lnSpc>
                <a:spcPct val="90000"/>
              </a:lnSpc>
            </a:pPr>
            <a:r>
              <a:rPr lang="fa-IR" altLang="zh-CN">
                <a:ea typeface="SimSun" panose="02010600030101010101" pitchFamily="2" charset="-122"/>
                <a:cs typeface="B Nazanin" panose="00000400000000000000" pitchFamily="2" charset="-78"/>
              </a:rPr>
              <a:t>در يادگيری با نظارت يا با معلم، جفت های ورودی-خروجی به مدل نشان داده می شود.</a:t>
            </a:r>
          </a:p>
          <a:p>
            <a:pPr lvl="1" algn="r" rtl="1" eaLnBrk="1" hangingPunct="1">
              <a:lnSpc>
                <a:spcPct val="90000"/>
              </a:lnSpc>
            </a:pPr>
            <a:r>
              <a:rPr lang="fa-IR" altLang="zh-CN">
                <a:ea typeface="SimSun" panose="02010600030101010101" pitchFamily="2" charset="-122"/>
                <a:cs typeface="B Nazanin" panose="00000400000000000000" pitchFamily="2" charset="-78"/>
              </a:rPr>
              <a:t>در يادگيری بدون نظارت، مدل فقط در معرض داده ها قرار می گيرد. خروجی مطلوب در اختيار شبکه نيست. و مدل بايد پاسخ مناسب را توليد کند.</a:t>
            </a:r>
            <a:endParaRPr lang="en-US" altLang="zh-CN">
              <a:ea typeface="SimSun" panose="02010600030101010101" pitchFamily="2" charset="-122"/>
              <a:cs typeface="B Nazanin" panose="00000400000000000000" pitchFamily="2" charset="-78"/>
            </a:endParaRPr>
          </a:p>
          <a:p>
            <a:pPr marL="0" indent="0">
              <a:buFontTx/>
              <a:buNone/>
            </a:pPr>
            <a:r>
              <a:rPr lang="en-US" altLang="en-US"/>
              <a:t>  - Semi-supervised</a:t>
            </a:r>
          </a:p>
        </p:txBody>
      </p:sp>
      <p:sp>
        <p:nvSpPr>
          <p:cNvPr id="25604" name="Slide Number Placeholder 3">
            <a:extLst>
              <a:ext uri="{FF2B5EF4-FFF2-40B4-BE49-F238E27FC236}">
                <a16:creationId xmlns:a16="http://schemas.microsoft.com/office/drawing/2014/main" id="{81DB5922-6FD6-2A31-92CC-4CB15668E12B}"/>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D7CACF49-7F94-462E-9136-BA0D0956CA18}" type="slidenum">
              <a:rPr lang="en-US" altLang="en-US" sz="1400" smtClean="0"/>
              <a:pPr>
                <a:spcBef>
                  <a:spcPct val="0"/>
                </a:spcBef>
                <a:buFontTx/>
                <a:buNone/>
              </a:pPr>
              <a:t>32</a:t>
            </a:fld>
            <a:endParaRPr lang="en-US" altLang="en-US" sz="14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C23B3743-8B99-195B-179A-3A4C593300FF}"/>
              </a:ext>
            </a:extLst>
          </p:cNvPr>
          <p:cNvSpPr>
            <a:spLocks noGrp="1" noChangeArrowheads="1"/>
          </p:cNvSpPr>
          <p:nvPr>
            <p:ph type="title"/>
          </p:nvPr>
        </p:nvSpPr>
        <p:spPr/>
        <p:txBody>
          <a:bodyPr/>
          <a:lstStyle/>
          <a:p>
            <a:r>
              <a:rPr lang="en-US" altLang="en-US">
                <a:latin typeface="Google Sans"/>
              </a:rPr>
              <a:t>Semi-supervised learning</a:t>
            </a:r>
            <a:endParaRPr lang="en-US" altLang="en-US"/>
          </a:p>
        </p:txBody>
      </p:sp>
      <p:sp>
        <p:nvSpPr>
          <p:cNvPr id="26627" name="Content Placeholder 2">
            <a:extLst>
              <a:ext uri="{FF2B5EF4-FFF2-40B4-BE49-F238E27FC236}">
                <a16:creationId xmlns:a16="http://schemas.microsoft.com/office/drawing/2014/main" id="{1231AFEA-DECD-C0B1-A3E5-32E337BF1ABB}"/>
              </a:ext>
            </a:extLst>
          </p:cNvPr>
          <p:cNvSpPr>
            <a:spLocks noGrp="1" noChangeArrowheads="1"/>
          </p:cNvSpPr>
          <p:nvPr>
            <p:ph idx="1"/>
          </p:nvPr>
        </p:nvSpPr>
        <p:spPr/>
        <p:txBody>
          <a:bodyPr/>
          <a:lstStyle/>
          <a:p>
            <a:r>
              <a:rPr lang="en-US" altLang="en-US">
                <a:latin typeface="Google Sans"/>
              </a:rPr>
              <a:t>Semi-supervised learning is a branch of machine learning that combines supervised and unsupervised learning by using both labeled and unlabeled data to train artificial intelligence (AI) models for classification and regression tasks.</a:t>
            </a:r>
            <a:endParaRPr lang="en-US" altLang="en-US"/>
          </a:p>
        </p:txBody>
      </p:sp>
      <p:sp>
        <p:nvSpPr>
          <p:cNvPr id="26628" name="Slide Number Placeholder 3">
            <a:extLst>
              <a:ext uri="{FF2B5EF4-FFF2-40B4-BE49-F238E27FC236}">
                <a16:creationId xmlns:a16="http://schemas.microsoft.com/office/drawing/2014/main" id="{5DDAF588-33EB-D207-74A7-E220287AFF31}"/>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E613DFE-35F4-44BE-847B-BF7898F484CA}" type="slidenum">
              <a:rPr lang="en-US" altLang="en-US" smtClean="0"/>
              <a:pPr/>
              <a:t>33</a:t>
            </a:fld>
            <a:endParaRPr lang="en-US"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a:extLst>
              <a:ext uri="{FF2B5EF4-FFF2-40B4-BE49-F238E27FC236}">
                <a16:creationId xmlns:a16="http://schemas.microsoft.com/office/drawing/2014/main" id="{229949A8-FC6A-42E6-059F-C0DFD79FAC6F}"/>
              </a:ext>
            </a:extLst>
          </p:cNvPr>
          <p:cNvSpPr>
            <a:spLocks noGrp="1" noChangeArrowheads="1"/>
          </p:cNvSpPr>
          <p:nvPr>
            <p:ph idx="1"/>
          </p:nvPr>
        </p:nvSpPr>
        <p:spPr/>
        <p:txBody>
          <a:bodyPr/>
          <a:lstStyle/>
          <a:p>
            <a:endParaRPr lang="en-US" altLang="en-US"/>
          </a:p>
        </p:txBody>
      </p:sp>
      <p:sp>
        <p:nvSpPr>
          <p:cNvPr id="27651" name="Slide Number Placeholder 3">
            <a:extLst>
              <a:ext uri="{FF2B5EF4-FFF2-40B4-BE49-F238E27FC236}">
                <a16:creationId xmlns:a16="http://schemas.microsoft.com/office/drawing/2014/main" id="{B0994E49-EBD6-9D4E-9321-5B10C6AFE55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C8F9D669-A243-418C-8814-5A0BC56A3B75}" type="slidenum">
              <a:rPr lang="en-US" altLang="en-US" sz="1400" smtClean="0"/>
              <a:pPr>
                <a:spcBef>
                  <a:spcPct val="0"/>
                </a:spcBef>
                <a:buFontTx/>
                <a:buNone/>
              </a:pPr>
              <a:t>34</a:t>
            </a:fld>
            <a:endParaRPr lang="en-US" altLang="en-US" sz="1400"/>
          </a:p>
        </p:txBody>
      </p:sp>
      <p:pic>
        <p:nvPicPr>
          <p:cNvPr id="27652" name="Picture 4">
            <a:extLst>
              <a:ext uri="{FF2B5EF4-FFF2-40B4-BE49-F238E27FC236}">
                <a16:creationId xmlns:a16="http://schemas.microsoft.com/office/drawing/2014/main" id="{887E6D9F-57AF-94FF-ED96-5B9C0A9E4F1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0550" y="1319213"/>
            <a:ext cx="7962900" cy="421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F3309C78-3D2C-32C1-FD33-70EF69E9B89F}"/>
              </a:ext>
            </a:extLst>
          </p:cNvPr>
          <p:cNvSpPr txBox="1">
            <a:spLocks/>
          </p:cNvSpPr>
          <p:nvPr/>
        </p:nvSpPr>
        <p:spPr bwMode="auto">
          <a:xfrm>
            <a:off x="327025" y="344488"/>
            <a:ext cx="8229600" cy="1143000"/>
          </a:xfrm>
          <a:prstGeom prst="rect">
            <a:avLst/>
          </a:prstGeom>
          <a:noFill/>
          <a:ln>
            <a:noFill/>
          </a:ln>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cs typeface="Arial" pitchFamily="34" charset="0"/>
              </a:defRPr>
            </a:lvl2pPr>
            <a:lvl3pPr algn="ctr" rtl="0" eaLnBrk="0" fontAlgn="base" hangingPunct="0">
              <a:spcBef>
                <a:spcPct val="0"/>
              </a:spcBef>
              <a:spcAft>
                <a:spcPct val="0"/>
              </a:spcAft>
              <a:defRPr sz="4400">
                <a:solidFill>
                  <a:schemeClr val="tx2"/>
                </a:solidFill>
                <a:latin typeface="Arial" pitchFamily="34" charset="0"/>
                <a:cs typeface="Arial" pitchFamily="34" charset="0"/>
              </a:defRPr>
            </a:lvl3pPr>
            <a:lvl4pPr algn="ctr" rtl="0" eaLnBrk="0" fontAlgn="base" hangingPunct="0">
              <a:spcBef>
                <a:spcPct val="0"/>
              </a:spcBef>
              <a:spcAft>
                <a:spcPct val="0"/>
              </a:spcAft>
              <a:defRPr sz="4400">
                <a:solidFill>
                  <a:schemeClr val="tx2"/>
                </a:solidFill>
                <a:latin typeface="Arial" pitchFamily="34" charset="0"/>
                <a:cs typeface="Arial" pitchFamily="34" charset="0"/>
              </a:defRPr>
            </a:lvl4pPr>
            <a:lvl5pPr algn="ctr" rtl="0" eaLnBrk="0" fontAlgn="base" hangingPunct="0">
              <a:spcBef>
                <a:spcPct val="0"/>
              </a:spcBef>
              <a:spcAft>
                <a:spcPct val="0"/>
              </a:spcAft>
              <a:defRPr sz="4400">
                <a:solidFill>
                  <a:schemeClr val="tx2"/>
                </a:solidFill>
                <a:latin typeface="Arial" pitchFamily="34" charset="0"/>
                <a:cs typeface="Arial" pitchFamily="34" charset="0"/>
              </a:defRPr>
            </a:lvl5pPr>
            <a:lvl6pPr marL="457200" algn="ctr" rtl="0" fontAlgn="base">
              <a:spcBef>
                <a:spcPct val="0"/>
              </a:spcBef>
              <a:spcAft>
                <a:spcPct val="0"/>
              </a:spcAft>
              <a:defRPr sz="4400">
                <a:solidFill>
                  <a:schemeClr val="tx2"/>
                </a:solidFill>
                <a:latin typeface="Arial" pitchFamily="34" charset="0"/>
                <a:cs typeface="Arial" pitchFamily="34" charset="0"/>
              </a:defRPr>
            </a:lvl6pPr>
            <a:lvl7pPr marL="914400" algn="ctr" rtl="0" fontAlgn="base">
              <a:spcBef>
                <a:spcPct val="0"/>
              </a:spcBef>
              <a:spcAft>
                <a:spcPct val="0"/>
              </a:spcAft>
              <a:defRPr sz="4400">
                <a:solidFill>
                  <a:schemeClr val="tx2"/>
                </a:solidFill>
                <a:latin typeface="Arial" pitchFamily="34" charset="0"/>
                <a:cs typeface="Arial" pitchFamily="34" charset="0"/>
              </a:defRPr>
            </a:lvl7pPr>
            <a:lvl8pPr marL="1371600" algn="ctr" rtl="0" fontAlgn="base">
              <a:spcBef>
                <a:spcPct val="0"/>
              </a:spcBef>
              <a:spcAft>
                <a:spcPct val="0"/>
              </a:spcAft>
              <a:defRPr sz="4400">
                <a:solidFill>
                  <a:schemeClr val="tx2"/>
                </a:solidFill>
                <a:latin typeface="Arial" pitchFamily="34" charset="0"/>
                <a:cs typeface="Arial" pitchFamily="34" charset="0"/>
              </a:defRPr>
            </a:lvl8pPr>
            <a:lvl9pPr marL="1828800" algn="ctr" rtl="0" fontAlgn="base">
              <a:spcBef>
                <a:spcPct val="0"/>
              </a:spcBef>
              <a:spcAft>
                <a:spcPct val="0"/>
              </a:spcAft>
              <a:defRPr sz="4400">
                <a:solidFill>
                  <a:schemeClr val="tx2"/>
                </a:solidFill>
                <a:latin typeface="Arial" pitchFamily="34" charset="0"/>
                <a:cs typeface="Arial" pitchFamily="34" charset="0"/>
              </a:defRPr>
            </a:lvl9pPr>
          </a:lstStyle>
          <a:p>
            <a:pPr>
              <a:defRPr/>
            </a:pPr>
            <a:r>
              <a:rPr lang="en-US" altLang="zh-CN" kern="0" dirty="0">
                <a:ea typeface="SimSun" panose="02010600030101010101" pitchFamily="2" charset="-122"/>
              </a:rPr>
              <a:t>Supervised Learning</a:t>
            </a:r>
            <a:br>
              <a:rPr lang="en-US" altLang="zh-CN" kern="0" dirty="0">
                <a:ea typeface="SimSun" panose="02010600030101010101" pitchFamily="2" charset="-122"/>
              </a:rPr>
            </a:br>
            <a:endParaRPr lang="en-US" altLang="en-US" kern="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23002587-4C05-5D3C-976F-586D7C85B2E3}"/>
              </a:ext>
            </a:extLst>
          </p:cNvPr>
          <p:cNvSpPr>
            <a:spLocks noGrp="1" noChangeArrowheads="1"/>
          </p:cNvSpPr>
          <p:nvPr>
            <p:ph type="title"/>
          </p:nvPr>
        </p:nvSpPr>
        <p:spPr/>
        <p:txBody>
          <a:bodyPr/>
          <a:lstStyle/>
          <a:p>
            <a:endParaRPr lang="en-US" altLang="en-US"/>
          </a:p>
        </p:txBody>
      </p:sp>
      <p:sp>
        <p:nvSpPr>
          <p:cNvPr id="28675" name="Content Placeholder 2">
            <a:extLst>
              <a:ext uri="{FF2B5EF4-FFF2-40B4-BE49-F238E27FC236}">
                <a16:creationId xmlns:a16="http://schemas.microsoft.com/office/drawing/2014/main" id="{1E644EBA-B2AD-C6B5-453A-29ADFDEDD6D8}"/>
              </a:ext>
            </a:extLst>
          </p:cNvPr>
          <p:cNvSpPr>
            <a:spLocks noGrp="1" noChangeArrowheads="1"/>
          </p:cNvSpPr>
          <p:nvPr>
            <p:ph idx="1"/>
          </p:nvPr>
        </p:nvSpPr>
        <p:spPr/>
        <p:txBody>
          <a:bodyPr/>
          <a:lstStyle/>
          <a:p>
            <a:endParaRPr lang="en-US" altLang="en-US"/>
          </a:p>
        </p:txBody>
      </p:sp>
      <p:sp>
        <p:nvSpPr>
          <p:cNvPr id="28676" name="Slide Number Placeholder 3">
            <a:extLst>
              <a:ext uri="{FF2B5EF4-FFF2-40B4-BE49-F238E27FC236}">
                <a16:creationId xmlns:a16="http://schemas.microsoft.com/office/drawing/2014/main" id="{90DFAF13-D8C5-1B33-D487-B2589CA86409}"/>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13A4B035-AE2C-4811-B9CE-A926120B1880}" type="slidenum">
              <a:rPr lang="en-US" altLang="en-US" sz="1400" smtClean="0"/>
              <a:pPr>
                <a:spcBef>
                  <a:spcPct val="0"/>
                </a:spcBef>
                <a:buFontTx/>
                <a:buNone/>
              </a:pPr>
              <a:t>35</a:t>
            </a:fld>
            <a:endParaRPr lang="en-US" altLang="en-US" sz="1400"/>
          </a:p>
        </p:txBody>
      </p:sp>
      <p:pic>
        <p:nvPicPr>
          <p:cNvPr id="28677" name="Picture 5">
            <a:extLst>
              <a:ext uri="{FF2B5EF4-FFF2-40B4-BE49-F238E27FC236}">
                <a16:creationId xmlns:a16="http://schemas.microsoft.com/office/drawing/2014/main" id="{45A249F7-6856-535C-7B55-1BC8CC0482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178050"/>
            <a:ext cx="8170863" cy="336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C376E85D-65F5-E68C-EB10-81D2AF02CBA7}"/>
              </a:ext>
            </a:extLst>
          </p:cNvPr>
          <p:cNvSpPr>
            <a:spLocks noGrp="1" noChangeArrowheads="1"/>
          </p:cNvSpPr>
          <p:nvPr>
            <p:ph type="title"/>
          </p:nvPr>
        </p:nvSpPr>
        <p:spPr/>
        <p:txBody>
          <a:bodyPr/>
          <a:lstStyle/>
          <a:p>
            <a:endParaRPr lang="en-US" altLang="en-US"/>
          </a:p>
        </p:txBody>
      </p:sp>
      <p:sp>
        <p:nvSpPr>
          <p:cNvPr id="29699" name="Content Placeholder 2">
            <a:extLst>
              <a:ext uri="{FF2B5EF4-FFF2-40B4-BE49-F238E27FC236}">
                <a16:creationId xmlns:a16="http://schemas.microsoft.com/office/drawing/2014/main" id="{FECBECBB-31FA-277A-2097-06976658F8BA}"/>
              </a:ext>
            </a:extLst>
          </p:cNvPr>
          <p:cNvSpPr>
            <a:spLocks noGrp="1" noChangeArrowheads="1"/>
          </p:cNvSpPr>
          <p:nvPr>
            <p:ph idx="1"/>
          </p:nvPr>
        </p:nvSpPr>
        <p:spPr/>
        <p:txBody>
          <a:bodyPr/>
          <a:lstStyle/>
          <a:p>
            <a:endParaRPr lang="en-US" altLang="en-US"/>
          </a:p>
        </p:txBody>
      </p:sp>
      <p:sp>
        <p:nvSpPr>
          <p:cNvPr id="29700" name="Slide Number Placeholder 3">
            <a:extLst>
              <a:ext uri="{FF2B5EF4-FFF2-40B4-BE49-F238E27FC236}">
                <a16:creationId xmlns:a16="http://schemas.microsoft.com/office/drawing/2014/main" id="{F1C18581-1EEB-3BD9-89CD-E761CDBD3E91}"/>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3106DA63-9537-4CAB-8CF4-7CE736D55745}" type="slidenum">
              <a:rPr lang="en-US" altLang="en-US" sz="1400" smtClean="0"/>
              <a:pPr>
                <a:spcBef>
                  <a:spcPct val="0"/>
                </a:spcBef>
                <a:buFontTx/>
                <a:buNone/>
              </a:pPr>
              <a:t>36</a:t>
            </a:fld>
            <a:endParaRPr lang="en-US" altLang="en-US" sz="1400"/>
          </a:p>
        </p:txBody>
      </p:sp>
      <p:pic>
        <p:nvPicPr>
          <p:cNvPr id="29701" name="Picture 2" descr="Supervised vs Unsupervised Learning – What's the Difference?">
            <a:extLst>
              <a:ext uri="{FF2B5EF4-FFF2-40B4-BE49-F238E27FC236}">
                <a16:creationId xmlns:a16="http://schemas.microsoft.com/office/drawing/2014/main" id="{5680E01F-1932-2F02-365A-8FD1ECF882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813" y="504825"/>
            <a:ext cx="8297862" cy="637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5EE65B59-7795-AB9A-0231-1E74957F4BF1}"/>
              </a:ext>
            </a:extLst>
          </p:cNvPr>
          <p:cNvSpPr>
            <a:spLocks noGrp="1" noChangeArrowheads="1"/>
          </p:cNvSpPr>
          <p:nvPr>
            <p:ph type="title"/>
          </p:nvPr>
        </p:nvSpPr>
        <p:spPr/>
        <p:txBody>
          <a:bodyPr/>
          <a:lstStyle/>
          <a:p>
            <a:r>
              <a:rPr lang="en-US" altLang="en-US"/>
              <a:t>Types of Problems</a:t>
            </a:r>
          </a:p>
        </p:txBody>
      </p:sp>
      <p:sp>
        <p:nvSpPr>
          <p:cNvPr id="30723" name="Content Placeholder 2">
            <a:extLst>
              <a:ext uri="{FF2B5EF4-FFF2-40B4-BE49-F238E27FC236}">
                <a16:creationId xmlns:a16="http://schemas.microsoft.com/office/drawing/2014/main" id="{9A85F640-17FC-F711-C40D-C379C0A259E2}"/>
              </a:ext>
            </a:extLst>
          </p:cNvPr>
          <p:cNvSpPr>
            <a:spLocks noGrp="1" noChangeArrowheads="1"/>
          </p:cNvSpPr>
          <p:nvPr>
            <p:ph idx="1"/>
          </p:nvPr>
        </p:nvSpPr>
        <p:spPr/>
        <p:txBody>
          <a:bodyPr/>
          <a:lstStyle/>
          <a:p>
            <a:r>
              <a:rPr lang="en-US" altLang="en-US"/>
              <a:t>Classification</a:t>
            </a:r>
          </a:p>
          <a:p>
            <a:r>
              <a:rPr lang="en-US" altLang="en-US"/>
              <a:t>Clustering</a:t>
            </a:r>
          </a:p>
          <a:p>
            <a:r>
              <a:rPr lang="en-US" altLang="en-US"/>
              <a:t>Regression </a:t>
            </a:r>
          </a:p>
          <a:p>
            <a:r>
              <a:rPr lang="en-US" altLang="en-US"/>
              <a:t>Prediction</a:t>
            </a:r>
          </a:p>
        </p:txBody>
      </p:sp>
      <p:sp>
        <p:nvSpPr>
          <p:cNvPr id="30724" name="Slide Number Placeholder 3">
            <a:extLst>
              <a:ext uri="{FF2B5EF4-FFF2-40B4-BE49-F238E27FC236}">
                <a16:creationId xmlns:a16="http://schemas.microsoft.com/office/drawing/2014/main" id="{EEE16281-4808-149B-6B04-03DFE2E17996}"/>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67E828FD-DFA5-48EC-9A3D-7EBD8CD497CD}" type="slidenum">
              <a:rPr lang="en-US" altLang="en-US" sz="1400" smtClean="0"/>
              <a:pPr>
                <a:spcBef>
                  <a:spcPct val="0"/>
                </a:spcBef>
                <a:buFontTx/>
                <a:buNone/>
              </a:pPr>
              <a:t>37</a:t>
            </a:fld>
            <a:endParaRPr lang="en-US" altLang="en-US" sz="14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06DDDE0D-E1AD-3202-D7EB-035858E049F7}"/>
              </a:ext>
            </a:extLst>
          </p:cNvPr>
          <p:cNvSpPr>
            <a:spLocks noGrp="1" noChangeArrowheads="1"/>
          </p:cNvSpPr>
          <p:nvPr>
            <p:ph type="title"/>
          </p:nvPr>
        </p:nvSpPr>
        <p:spPr/>
        <p:txBody>
          <a:bodyPr/>
          <a:lstStyle/>
          <a:p>
            <a:r>
              <a:rPr lang="en-US" altLang="en-US"/>
              <a:t>Pattern classification</a:t>
            </a:r>
          </a:p>
        </p:txBody>
      </p:sp>
      <p:sp>
        <p:nvSpPr>
          <p:cNvPr id="31747" name="Content Placeholder 2">
            <a:extLst>
              <a:ext uri="{FF2B5EF4-FFF2-40B4-BE49-F238E27FC236}">
                <a16:creationId xmlns:a16="http://schemas.microsoft.com/office/drawing/2014/main" id="{D7138BBC-DC30-36CA-5E5B-412292519D7B}"/>
              </a:ext>
            </a:extLst>
          </p:cNvPr>
          <p:cNvSpPr>
            <a:spLocks noGrp="1" noChangeArrowheads="1"/>
          </p:cNvSpPr>
          <p:nvPr>
            <p:ph idx="1"/>
          </p:nvPr>
        </p:nvSpPr>
        <p:spPr/>
        <p:txBody>
          <a:bodyPr/>
          <a:lstStyle/>
          <a:p>
            <a:pPr algn="r" rtl="1"/>
            <a:r>
              <a:rPr lang="fa-IR" altLang="en-US">
                <a:cs typeface="B Nazanin" panose="00000400000000000000" pitchFamily="2" charset="-78"/>
              </a:rPr>
              <a:t>از کاربردهای یادگیری ماشین در طبقه بندی داده ها است.</a:t>
            </a:r>
          </a:p>
          <a:p>
            <a:pPr algn="r" rtl="1"/>
            <a:r>
              <a:rPr lang="fa-IR" altLang="en-US">
                <a:cs typeface="B Nazanin" panose="00000400000000000000" pitchFamily="2" charset="-78"/>
              </a:rPr>
              <a:t>داده ها به صورت زوج های ورودی خروجی هستند.</a:t>
            </a:r>
          </a:p>
          <a:p>
            <a:pPr algn="r" rtl="1"/>
            <a:r>
              <a:rPr lang="fa-IR" altLang="en-US">
                <a:cs typeface="B Nazanin" panose="00000400000000000000" pitchFamily="2" charset="-78"/>
              </a:rPr>
              <a:t>خروجی مطلوب برای هر داده دسته (</a:t>
            </a:r>
            <a:r>
              <a:rPr lang="en-US" altLang="en-US">
                <a:cs typeface="B Nazanin" panose="00000400000000000000" pitchFamily="2" charset="-78"/>
              </a:rPr>
              <a:t>class </a:t>
            </a:r>
            <a:r>
              <a:rPr lang="fa-IR" altLang="en-US">
                <a:cs typeface="B Nazanin" panose="00000400000000000000" pitchFamily="2" charset="-78"/>
              </a:rPr>
              <a:t>) مربوط به آن داده است.</a:t>
            </a:r>
          </a:p>
          <a:p>
            <a:pPr algn="r" rtl="1"/>
            <a:r>
              <a:rPr lang="fa-IR" altLang="en-US">
                <a:cs typeface="B Nazanin" panose="00000400000000000000" pitchFamily="2" charset="-78"/>
              </a:rPr>
              <a:t>به مدل در اين حالت، طبقه بند </a:t>
            </a:r>
            <a:r>
              <a:rPr lang="en-US" altLang="en-US">
                <a:cs typeface="B Nazanin" panose="00000400000000000000" pitchFamily="2" charset="-78"/>
              </a:rPr>
              <a:t>classifier</a:t>
            </a:r>
            <a:r>
              <a:rPr lang="fa-IR" altLang="en-US">
                <a:cs typeface="B Nazanin" panose="00000400000000000000" pitchFamily="2" charset="-78"/>
              </a:rPr>
              <a:t> گفته می شود.</a:t>
            </a:r>
            <a:endParaRPr lang="en-US" altLang="en-US">
              <a:cs typeface="B Nazanin" panose="00000400000000000000" pitchFamily="2" charset="-78"/>
            </a:endParaRPr>
          </a:p>
        </p:txBody>
      </p:sp>
      <p:sp>
        <p:nvSpPr>
          <p:cNvPr id="31748" name="Slide Number Placeholder 3">
            <a:extLst>
              <a:ext uri="{FF2B5EF4-FFF2-40B4-BE49-F238E27FC236}">
                <a16:creationId xmlns:a16="http://schemas.microsoft.com/office/drawing/2014/main" id="{8E2C7784-7624-9ADB-B0C8-9057A3DE053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2758FEAE-2D53-4D27-871B-094BD7DCA5CB}" type="slidenum">
              <a:rPr lang="en-US" altLang="en-US" sz="1400" smtClean="0"/>
              <a:pPr>
                <a:spcBef>
                  <a:spcPct val="0"/>
                </a:spcBef>
                <a:buFontTx/>
                <a:buNone/>
              </a:pPr>
              <a:t>38</a:t>
            </a:fld>
            <a:endParaRPr lang="en-US" altLang="en-US" sz="14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2EBDBFD0-DA60-D887-3BAE-3BD089BEE77A}"/>
              </a:ext>
            </a:extLst>
          </p:cNvPr>
          <p:cNvSpPr>
            <a:spLocks noGrp="1" noChangeArrowheads="1"/>
          </p:cNvSpPr>
          <p:nvPr>
            <p:ph type="title"/>
          </p:nvPr>
        </p:nvSpPr>
        <p:spPr/>
        <p:txBody>
          <a:bodyPr/>
          <a:lstStyle/>
          <a:p>
            <a:endParaRPr lang="en-US" altLang="en-US"/>
          </a:p>
        </p:txBody>
      </p:sp>
      <p:pic>
        <p:nvPicPr>
          <p:cNvPr id="32771" name="Content Placeholder 4">
            <a:extLst>
              <a:ext uri="{FF2B5EF4-FFF2-40B4-BE49-F238E27FC236}">
                <a16:creationId xmlns:a16="http://schemas.microsoft.com/office/drawing/2014/main" id="{8BC868B0-AA5F-8793-E7A6-06DB46B4798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219200" y="2379663"/>
            <a:ext cx="2347913" cy="1690687"/>
          </a:xfrm>
        </p:spPr>
      </p:pic>
      <p:sp>
        <p:nvSpPr>
          <p:cNvPr id="32772" name="Slide Number Placeholder 3">
            <a:extLst>
              <a:ext uri="{FF2B5EF4-FFF2-40B4-BE49-F238E27FC236}">
                <a16:creationId xmlns:a16="http://schemas.microsoft.com/office/drawing/2014/main" id="{186D9E6B-2988-8BDC-1A7D-3E86C401B36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B220FDF6-C713-4A91-B629-709B9A493E6E}" type="slidenum">
              <a:rPr lang="en-US" altLang="en-US" sz="1400" smtClean="0"/>
              <a:pPr>
                <a:spcBef>
                  <a:spcPct val="0"/>
                </a:spcBef>
                <a:buFontTx/>
                <a:buNone/>
              </a:pPr>
              <a:t>39</a:t>
            </a:fld>
            <a:endParaRPr lang="en-US" altLang="en-US" sz="1400"/>
          </a:p>
        </p:txBody>
      </p:sp>
      <p:pic>
        <p:nvPicPr>
          <p:cNvPr id="32773" name="Picture 5">
            <a:extLst>
              <a:ext uri="{FF2B5EF4-FFF2-40B4-BE49-F238E27FC236}">
                <a16:creationId xmlns:a16="http://schemas.microsoft.com/office/drawing/2014/main" id="{F76A6B44-4BE5-86DC-4E7E-9DD1DF2610A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06513" y="4768850"/>
            <a:ext cx="2293937"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TextBox 6">
            <a:extLst>
              <a:ext uri="{FF2B5EF4-FFF2-40B4-BE49-F238E27FC236}">
                <a16:creationId xmlns:a16="http://schemas.microsoft.com/office/drawing/2014/main" id="{51A18856-BA07-04A6-4C61-F96D4AA5288B}"/>
              </a:ext>
            </a:extLst>
          </p:cNvPr>
          <p:cNvSpPr txBox="1">
            <a:spLocks noChangeArrowheads="1"/>
          </p:cNvSpPr>
          <p:nvPr/>
        </p:nvSpPr>
        <p:spPr bwMode="auto">
          <a:xfrm>
            <a:off x="5645150" y="1660525"/>
            <a:ext cx="25098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r>
              <a:rPr lang="fa-IR" altLang="en-US" sz="2400">
                <a:cs typeface="B Nazanin" panose="00000400000000000000" pitchFamily="2" charset="-78"/>
              </a:rPr>
              <a:t>داده های جدا پذير خطی</a:t>
            </a:r>
            <a:endParaRPr lang="en-US" altLang="en-US" sz="2400">
              <a:cs typeface="B Nazanin" panose="00000400000000000000" pitchFamily="2" charset="-78"/>
            </a:endParaRPr>
          </a:p>
        </p:txBody>
      </p:sp>
      <p:sp>
        <p:nvSpPr>
          <p:cNvPr id="32775" name="TextBox 7">
            <a:extLst>
              <a:ext uri="{FF2B5EF4-FFF2-40B4-BE49-F238E27FC236}">
                <a16:creationId xmlns:a16="http://schemas.microsoft.com/office/drawing/2014/main" id="{A4F7703F-5F74-12C2-70A6-B6D480F63758}"/>
              </a:ext>
            </a:extLst>
          </p:cNvPr>
          <p:cNvSpPr txBox="1">
            <a:spLocks noChangeArrowheads="1"/>
          </p:cNvSpPr>
          <p:nvPr/>
        </p:nvSpPr>
        <p:spPr bwMode="auto">
          <a:xfrm>
            <a:off x="1219200" y="1658938"/>
            <a:ext cx="29765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r>
              <a:rPr lang="fa-IR" altLang="en-US" sz="2400">
                <a:cs typeface="B Nazanin" panose="00000400000000000000" pitchFamily="2" charset="-78"/>
              </a:rPr>
              <a:t>داده های جدا پذير غير خطی </a:t>
            </a:r>
            <a:endParaRPr lang="en-US" altLang="en-US" sz="2400">
              <a:cs typeface="B Nazanin" panose="00000400000000000000" pitchFamily="2" charset="-78"/>
            </a:endParaRPr>
          </a:p>
        </p:txBody>
      </p:sp>
      <p:pic>
        <p:nvPicPr>
          <p:cNvPr id="32776" name="Picture 8">
            <a:extLst>
              <a:ext uri="{FF2B5EF4-FFF2-40B4-BE49-F238E27FC236}">
                <a16:creationId xmlns:a16="http://schemas.microsoft.com/office/drawing/2014/main" id="{C04E5B3E-7E4E-75CF-1DBE-7CCC77CAB82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38750" y="2379663"/>
            <a:ext cx="2895600"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16">
            <a:extLst>
              <a:ext uri="{FF2B5EF4-FFF2-40B4-BE49-F238E27FC236}">
                <a16:creationId xmlns:a16="http://schemas.microsoft.com/office/drawing/2014/main" id="{C85C7A2D-4D18-EAAE-A330-EB089178C502}"/>
              </a:ext>
            </a:extLst>
          </p:cNvPr>
          <p:cNvGrpSpPr>
            <a:grpSpLocks/>
          </p:cNvGrpSpPr>
          <p:nvPr/>
        </p:nvGrpSpPr>
        <p:grpSpPr bwMode="auto">
          <a:xfrm>
            <a:off x="3136900" y="2727325"/>
            <a:ext cx="2514600" cy="2286000"/>
            <a:chOff x="1688" y="2326"/>
            <a:chExt cx="1584" cy="1440"/>
          </a:xfrm>
        </p:grpSpPr>
        <p:sp>
          <p:nvSpPr>
            <p:cNvPr id="15374" name="AutoShape 14">
              <a:extLst>
                <a:ext uri="{FF2B5EF4-FFF2-40B4-BE49-F238E27FC236}">
                  <a16:creationId xmlns:a16="http://schemas.microsoft.com/office/drawing/2014/main" id="{FD60E947-9158-61F3-2249-DC99ACC9CED0}"/>
                </a:ext>
              </a:extLst>
            </p:cNvPr>
            <p:cNvSpPr>
              <a:spLocks noChangeArrowheads="1"/>
            </p:cNvSpPr>
            <p:nvPr/>
          </p:nvSpPr>
          <p:spPr bwMode="auto">
            <a:xfrm>
              <a:off x="1688" y="2326"/>
              <a:ext cx="1584" cy="1440"/>
            </a:xfrm>
            <a:prstGeom prst="sun">
              <a:avLst>
                <a:gd name="adj" fmla="val 25000"/>
              </a:avLst>
            </a:prstGeom>
            <a:solidFill>
              <a:srgbClr val="66FF33"/>
            </a:solidFill>
            <a:ln w="9525">
              <a:solidFill>
                <a:srgbClr val="000000"/>
              </a:solidFill>
              <a:miter lim="800000"/>
              <a:headEnd/>
              <a:tailEnd/>
            </a:ln>
            <a:effectLst>
              <a:outerShdw dist="107763" dir="18900000" algn="ctr" rotWithShape="0">
                <a:srgbClr val="808080"/>
              </a:outerShdw>
            </a:effectLst>
          </p:spPr>
          <p:txBody>
            <a:bodyPr/>
            <a:lstStyle/>
            <a:p>
              <a:pPr eaLnBrk="1" fontAlgn="auto" hangingPunct="1">
                <a:spcBef>
                  <a:spcPts val="0"/>
                </a:spcBef>
                <a:spcAft>
                  <a:spcPts val="0"/>
                </a:spcAft>
                <a:defRPr/>
              </a:pPr>
              <a:endParaRPr lang="en-US">
                <a:latin typeface="+mn-lt"/>
                <a:cs typeface="+mn-cs"/>
              </a:endParaRPr>
            </a:p>
          </p:txBody>
        </p:sp>
        <p:sp>
          <p:nvSpPr>
            <p:cNvPr id="7194" name="Text Box 15">
              <a:extLst>
                <a:ext uri="{FF2B5EF4-FFF2-40B4-BE49-F238E27FC236}">
                  <a16:creationId xmlns:a16="http://schemas.microsoft.com/office/drawing/2014/main" id="{AF38DFAE-A086-6021-850E-746080E7E669}"/>
                </a:ext>
              </a:extLst>
            </p:cNvPr>
            <p:cNvSpPr txBox="1">
              <a:spLocks noChangeArrowheads="1"/>
            </p:cNvSpPr>
            <p:nvPr/>
          </p:nvSpPr>
          <p:spPr bwMode="auto">
            <a:xfrm>
              <a:off x="2064" y="2704"/>
              <a:ext cx="871"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ru-RU" altLang="en-US" sz="1400" b="1" i="1">
                  <a:latin typeface="Calibri" panose="020F0502020204030204" pitchFamily="34" charset="0"/>
                </a:rPr>
                <a:t>Artificial Intellec</a:t>
              </a:r>
              <a:r>
                <a:rPr lang="en-US" altLang="en-US" sz="1400" b="1" i="1">
                  <a:latin typeface="Calibri" panose="020F0502020204030204" pitchFamily="34" charset="0"/>
                </a:rPr>
                <a:t>t</a:t>
              </a:r>
              <a:endParaRPr lang="ru-RU" altLang="en-US" sz="1800">
                <a:latin typeface="Calibri" panose="020F0502020204030204" pitchFamily="34" charset="0"/>
              </a:endParaRPr>
            </a:p>
          </p:txBody>
        </p:sp>
      </p:grpSp>
      <p:graphicFrame>
        <p:nvGraphicFramePr>
          <p:cNvPr id="7171" name="Object 2">
            <a:extLst>
              <a:ext uri="{FF2B5EF4-FFF2-40B4-BE49-F238E27FC236}">
                <a16:creationId xmlns:a16="http://schemas.microsoft.com/office/drawing/2014/main" id="{2BEBEF98-72D0-A6FF-4F0F-75B50623A490}"/>
              </a:ext>
            </a:extLst>
          </p:cNvPr>
          <p:cNvGraphicFramePr>
            <a:graphicFrameLocks noChangeAspect="1"/>
          </p:cNvGraphicFramePr>
          <p:nvPr/>
        </p:nvGraphicFramePr>
        <p:xfrm>
          <a:off x="3200400" y="1196975"/>
          <a:ext cx="1803400" cy="492125"/>
        </p:xfrm>
        <a:graphic>
          <a:graphicData uri="http://schemas.openxmlformats.org/presentationml/2006/ole">
            <mc:AlternateContent xmlns:mc="http://schemas.openxmlformats.org/markup-compatibility/2006">
              <mc:Choice xmlns:v="urn:schemas-microsoft-com:vml" Requires="v">
                <p:oleObj r:id="rId3" imgW="4664075" imgH="1387475" progId="">
                  <p:embed/>
                </p:oleObj>
              </mc:Choice>
              <mc:Fallback>
                <p:oleObj r:id="rId3" imgW="4664075" imgH="1387475" progId="">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1196975"/>
                        <a:ext cx="1803400" cy="4921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379" name="Text Box 19">
            <a:extLst>
              <a:ext uri="{FF2B5EF4-FFF2-40B4-BE49-F238E27FC236}">
                <a16:creationId xmlns:a16="http://schemas.microsoft.com/office/drawing/2014/main" id="{327F23BE-5A70-1C63-1BFE-224BE9931B72}"/>
              </a:ext>
            </a:extLst>
          </p:cNvPr>
          <p:cNvSpPr txBox="1">
            <a:spLocks noChangeArrowheads="1"/>
          </p:cNvSpPr>
          <p:nvPr/>
        </p:nvSpPr>
        <p:spPr bwMode="auto">
          <a:xfrm>
            <a:off x="3635375" y="1700213"/>
            <a:ext cx="1028700" cy="571500"/>
          </a:xfrm>
          <a:prstGeom prst="rect">
            <a:avLst/>
          </a:prstGeom>
          <a:solidFill>
            <a:schemeClr val="tx2"/>
          </a:solidFill>
          <a:ln w="9525">
            <a:solidFill>
              <a:srgbClr val="000000"/>
            </a:solidFill>
            <a:miter lim="800000"/>
            <a:headEnd/>
            <a:tailEnd/>
          </a:ln>
          <a:effectLst>
            <a:outerShdw dist="107763" dir="18900000" algn="ctr" rotWithShape="0">
              <a:srgbClr val="808080"/>
            </a:outerShdw>
          </a:effectLst>
        </p:spPr>
        <p:txBody>
          <a:bodyPr/>
          <a:lstStyle/>
          <a:p>
            <a:pPr algn="ctr" eaLnBrk="1" fontAlgn="auto" hangingPunct="1">
              <a:spcBef>
                <a:spcPts val="0"/>
              </a:spcBef>
              <a:spcAft>
                <a:spcPts val="0"/>
              </a:spcAft>
              <a:defRPr/>
            </a:pPr>
            <a:r>
              <a:rPr lang="ru-RU" sz="1400" b="1" i="1" dirty="0" err="1">
                <a:solidFill>
                  <a:srgbClr val="CC3300"/>
                </a:solidFill>
                <a:latin typeface="+mn-lt"/>
                <a:cs typeface="+mn-cs"/>
              </a:rPr>
              <a:t>Intelligent</a:t>
            </a:r>
            <a:r>
              <a:rPr lang="ru-RU" sz="1400" b="1" i="1" dirty="0">
                <a:solidFill>
                  <a:srgbClr val="CC3300"/>
                </a:solidFill>
                <a:latin typeface="+mn-lt"/>
                <a:cs typeface="+mn-cs"/>
              </a:rPr>
              <a:t> </a:t>
            </a:r>
            <a:r>
              <a:rPr lang="ru-RU" sz="1400" b="1" i="1" dirty="0" err="1">
                <a:solidFill>
                  <a:srgbClr val="CC3300"/>
                </a:solidFill>
                <a:latin typeface="+mn-lt"/>
                <a:cs typeface="+mn-cs"/>
              </a:rPr>
              <a:t>Control</a:t>
            </a:r>
            <a:endParaRPr lang="ru-RU" dirty="0">
              <a:solidFill>
                <a:srgbClr val="CC3300"/>
              </a:solidFill>
              <a:latin typeface="+mn-lt"/>
              <a:cs typeface="+mn-cs"/>
            </a:endParaRPr>
          </a:p>
        </p:txBody>
      </p:sp>
      <p:graphicFrame>
        <p:nvGraphicFramePr>
          <p:cNvPr id="7173" name="Object 3">
            <a:extLst>
              <a:ext uri="{FF2B5EF4-FFF2-40B4-BE49-F238E27FC236}">
                <a16:creationId xmlns:a16="http://schemas.microsoft.com/office/drawing/2014/main" id="{0F911FC7-F572-B083-8DB5-E53766A13C94}"/>
              </a:ext>
            </a:extLst>
          </p:cNvPr>
          <p:cNvGraphicFramePr>
            <a:graphicFrameLocks noChangeAspect="1"/>
          </p:cNvGraphicFramePr>
          <p:nvPr/>
        </p:nvGraphicFramePr>
        <p:xfrm>
          <a:off x="5880100" y="1628775"/>
          <a:ext cx="1225550" cy="685800"/>
        </p:xfrm>
        <a:graphic>
          <a:graphicData uri="http://schemas.openxmlformats.org/presentationml/2006/ole">
            <mc:AlternateContent xmlns:mc="http://schemas.openxmlformats.org/markup-compatibility/2006">
              <mc:Choice xmlns:v="urn:schemas-microsoft-com:vml" Requires="v">
                <p:oleObj r:id="rId5" imgW="5646738" imgH="4503738" progId="">
                  <p:embed/>
                </p:oleObj>
              </mc:Choice>
              <mc:Fallback>
                <p:oleObj r:id="rId5" imgW="5646738" imgH="4503738" progId="">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80100" y="1628775"/>
                        <a:ext cx="1225550" cy="685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381" name="Text Box 21">
            <a:extLst>
              <a:ext uri="{FF2B5EF4-FFF2-40B4-BE49-F238E27FC236}">
                <a16:creationId xmlns:a16="http://schemas.microsoft.com/office/drawing/2014/main" id="{34B14AE5-656F-F351-FE15-81525674D501}"/>
              </a:ext>
            </a:extLst>
          </p:cNvPr>
          <p:cNvSpPr txBox="1">
            <a:spLocks noChangeArrowheads="1"/>
          </p:cNvSpPr>
          <p:nvPr/>
        </p:nvSpPr>
        <p:spPr bwMode="auto">
          <a:xfrm>
            <a:off x="5422900" y="2276475"/>
            <a:ext cx="1028700" cy="571500"/>
          </a:xfrm>
          <a:prstGeom prst="rect">
            <a:avLst/>
          </a:prstGeom>
          <a:solidFill>
            <a:schemeClr val="tx2"/>
          </a:solidFill>
          <a:ln w="9525">
            <a:solidFill>
              <a:srgbClr val="000000"/>
            </a:solidFill>
            <a:miter lim="800000"/>
            <a:headEnd/>
            <a:tailEnd/>
          </a:ln>
          <a:effectLst>
            <a:outerShdw dist="107763" dir="18900000" algn="ctr" rotWithShape="0">
              <a:srgbClr val="808080"/>
            </a:outerShdw>
          </a:effectLst>
        </p:spPr>
        <p:txBody>
          <a:bodyPr/>
          <a:lstStyle/>
          <a:p>
            <a:pPr algn="ctr" eaLnBrk="1" fontAlgn="auto" hangingPunct="1">
              <a:spcBef>
                <a:spcPts val="0"/>
              </a:spcBef>
              <a:spcAft>
                <a:spcPts val="0"/>
              </a:spcAft>
              <a:defRPr/>
            </a:pPr>
            <a:r>
              <a:rPr lang="ru-RU" sz="1400" b="1" i="1">
                <a:solidFill>
                  <a:srgbClr val="CC3300"/>
                </a:solidFill>
                <a:latin typeface="+mn-lt"/>
                <a:cs typeface="+mn-cs"/>
              </a:rPr>
              <a:t>Technical Diagnistics</a:t>
            </a:r>
            <a:endParaRPr lang="ru-RU">
              <a:solidFill>
                <a:srgbClr val="CC3300"/>
              </a:solidFill>
              <a:latin typeface="+mn-lt"/>
              <a:cs typeface="+mn-cs"/>
            </a:endParaRPr>
          </a:p>
        </p:txBody>
      </p:sp>
      <p:graphicFrame>
        <p:nvGraphicFramePr>
          <p:cNvPr id="7175" name="Object 4">
            <a:extLst>
              <a:ext uri="{FF2B5EF4-FFF2-40B4-BE49-F238E27FC236}">
                <a16:creationId xmlns:a16="http://schemas.microsoft.com/office/drawing/2014/main" id="{268D70AE-98F3-63A6-A960-08000049D2FE}"/>
              </a:ext>
            </a:extLst>
          </p:cNvPr>
          <p:cNvGraphicFramePr>
            <a:graphicFrameLocks noChangeAspect="1"/>
          </p:cNvGraphicFramePr>
          <p:nvPr/>
        </p:nvGraphicFramePr>
        <p:xfrm>
          <a:off x="7478713" y="3679825"/>
          <a:ext cx="1485900" cy="685800"/>
        </p:xfrm>
        <a:graphic>
          <a:graphicData uri="http://schemas.openxmlformats.org/presentationml/2006/ole">
            <mc:AlternateContent xmlns:mc="http://schemas.openxmlformats.org/markup-compatibility/2006">
              <mc:Choice xmlns:v="urn:schemas-microsoft-com:vml" Requires="v">
                <p:oleObj r:id="rId7" imgW="8101013" imgH="4694238" progId="">
                  <p:embed/>
                </p:oleObj>
              </mc:Choice>
              <mc:Fallback>
                <p:oleObj r:id="rId7" imgW="8101013" imgH="4694238" progId="">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78713" y="3679825"/>
                        <a:ext cx="1485900" cy="685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384" name="Text Box 24">
            <a:extLst>
              <a:ext uri="{FF2B5EF4-FFF2-40B4-BE49-F238E27FC236}">
                <a16:creationId xmlns:a16="http://schemas.microsoft.com/office/drawing/2014/main" id="{1F84592A-43B7-5370-0519-543E74F075F1}"/>
              </a:ext>
            </a:extLst>
          </p:cNvPr>
          <p:cNvSpPr txBox="1">
            <a:spLocks noChangeArrowheads="1"/>
          </p:cNvSpPr>
          <p:nvPr/>
        </p:nvSpPr>
        <p:spPr bwMode="auto">
          <a:xfrm>
            <a:off x="7019925" y="2946400"/>
            <a:ext cx="1485900" cy="914400"/>
          </a:xfrm>
          <a:prstGeom prst="rect">
            <a:avLst/>
          </a:prstGeom>
          <a:solidFill>
            <a:schemeClr val="tx2"/>
          </a:solidFill>
          <a:ln w="9525">
            <a:solidFill>
              <a:srgbClr val="000000"/>
            </a:solidFill>
            <a:miter lim="800000"/>
            <a:headEnd/>
            <a:tailEnd/>
          </a:ln>
          <a:effectLst>
            <a:outerShdw dist="107763" dir="18900000" algn="ctr" rotWithShape="0">
              <a:srgbClr val="808080"/>
            </a:outerShdw>
          </a:effectLst>
        </p:spPr>
        <p:txBody>
          <a:bodyPr/>
          <a:lstStyle/>
          <a:p>
            <a:pPr algn="ctr" eaLnBrk="1" fontAlgn="auto" hangingPunct="1">
              <a:spcBef>
                <a:spcPts val="0"/>
              </a:spcBef>
              <a:spcAft>
                <a:spcPts val="0"/>
              </a:spcAft>
              <a:defRPr/>
            </a:pPr>
            <a:r>
              <a:rPr lang="ru-RU" sz="1400" b="1" i="1">
                <a:solidFill>
                  <a:srgbClr val="CC3300"/>
                </a:solidFill>
                <a:latin typeface="+mn-lt"/>
                <a:cs typeface="+mn-cs"/>
              </a:rPr>
              <a:t>Intelligent</a:t>
            </a:r>
          </a:p>
          <a:p>
            <a:pPr algn="ctr" eaLnBrk="1" fontAlgn="auto" hangingPunct="1">
              <a:spcBef>
                <a:spcPts val="0"/>
              </a:spcBef>
              <a:spcAft>
                <a:spcPts val="0"/>
              </a:spcAft>
              <a:defRPr/>
            </a:pPr>
            <a:r>
              <a:rPr lang="ru-RU" sz="1400" b="1" i="1">
                <a:solidFill>
                  <a:srgbClr val="CC3300"/>
                </a:solidFill>
                <a:latin typeface="+mn-lt"/>
                <a:cs typeface="+mn-cs"/>
              </a:rPr>
              <a:t> Data Analysis </a:t>
            </a:r>
          </a:p>
          <a:p>
            <a:pPr algn="ctr" eaLnBrk="1" fontAlgn="auto" hangingPunct="1">
              <a:spcBef>
                <a:spcPts val="0"/>
              </a:spcBef>
              <a:spcAft>
                <a:spcPts val="0"/>
              </a:spcAft>
              <a:defRPr/>
            </a:pPr>
            <a:r>
              <a:rPr lang="ru-RU" sz="1400" b="1" i="1">
                <a:solidFill>
                  <a:srgbClr val="CC3300"/>
                </a:solidFill>
                <a:latin typeface="+mn-lt"/>
                <a:cs typeface="+mn-cs"/>
              </a:rPr>
              <a:t>and Signal Processing</a:t>
            </a:r>
            <a:endParaRPr lang="ru-RU" sz="1400" b="1">
              <a:solidFill>
                <a:srgbClr val="CC3300"/>
              </a:solidFill>
              <a:latin typeface="+mn-lt"/>
              <a:cs typeface="+mn-cs"/>
            </a:endParaRPr>
          </a:p>
        </p:txBody>
      </p:sp>
      <p:graphicFrame>
        <p:nvGraphicFramePr>
          <p:cNvPr id="7177" name="Object 5">
            <a:extLst>
              <a:ext uri="{FF2B5EF4-FFF2-40B4-BE49-F238E27FC236}">
                <a16:creationId xmlns:a16="http://schemas.microsoft.com/office/drawing/2014/main" id="{05A0E10D-025C-6609-CC4A-2000674CBAF3}"/>
              </a:ext>
            </a:extLst>
          </p:cNvPr>
          <p:cNvGraphicFramePr>
            <a:graphicFrameLocks noChangeAspect="1"/>
          </p:cNvGraphicFramePr>
          <p:nvPr/>
        </p:nvGraphicFramePr>
        <p:xfrm>
          <a:off x="1093788" y="1412875"/>
          <a:ext cx="1462087" cy="947738"/>
        </p:xfrm>
        <a:graphic>
          <a:graphicData uri="http://schemas.openxmlformats.org/presentationml/2006/ole">
            <mc:AlternateContent xmlns:mc="http://schemas.openxmlformats.org/markup-compatibility/2006">
              <mc:Choice xmlns:v="urn:schemas-microsoft-com:vml" Requires="v">
                <p:oleObj r:id="rId9" imgW="5699125" imgH="3451225" progId="">
                  <p:embed/>
                </p:oleObj>
              </mc:Choice>
              <mc:Fallback>
                <p:oleObj r:id="rId9" imgW="5699125" imgH="3451225" progId="">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93788" y="1412875"/>
                        <a:ext cx="1462087" cy="947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386" name="Text Box 26">
            <a:extLst>
              <a:ext uri="{FF2B5EF4-FFF2-40B4-BE49-F238E27FC236}">
                <a16:creationId xmlns:a16="http://schemas.microsoft.com/office/drawing/2014/main" id="{94712930-C1E5-389F-B9F9-A18EF320EDB8}"/>
              </a:ext>
            </a:extLst>
          </p:cNvPr>
          <p:cNvSpPr txBox="1">
            <a:spLocks noChangeArrowheads="1"/>
          </p:cNvSpPr>
          <p:nvPr/>
        </p:nvSpPr>
        <p:spPr bwMode="auto">
          <a:xfrm>
            <a:off x="1879600" y="1989138"/>
            <a:ext cx="1028700" cy="527050"/>
          </a:xfrm>
          <a:prstGeom prst="rect">
            <a:avLst/>
          </a:prstGeom>
          <a:solidFill>
            <a:schemeClr val="tx2"/>
          </a:solidFill>
          <a:ln w="9525">
            <a:solidFill>
              <a:schemeClr val="bg2"/>
            </a:solidFill>
            <a:miter lim="800000"/>
            <a:headEnd/>
            <a:tailEnd/>
          </a:ln>
          <a:effectLst>
            <a:outerShdw dist="107763" dir="18900000" algn="ctr" rotWithShape="0">
              <a:srgbClr val="808080"/>
            </a:outerShdw>
          </a:effectLst>
        </p:spPr>
        <p:txBody>
          <a:bodyPr>
            <a:spAutoFit/>
          </a:bodyPr>
          <a:lstStyle/>
          <a:p>
            <a:pPr algn="ctr" eaLnBrk="1" fontAlgn="auto" hangingPunct="1">
              <a:spcBef>
                <a:spcPts val="0"/>
              </a:spcBef>
              <a:spcAft>
                <a:spcPts val="0"/>
              </a:spcAft>
              <a:defRPr/>
            </a:pPr>
            <a:r>
              <a:rPr lang="ru-RU" sz="1400" b="1" i="1">
                <a:solidFill>
                  <a:srgbClr val="CC3300"/>
                </a:solidFill>
                <a:latin typeface="+mn-lt"/>
                <a:cs typeface="+mn-cs"/>
              </a:rPr>
              <a:t>Adv</a:t>
            </a:r>
            <a:r>
              <a:rPr lang="en-US" sz="1400" b="1" i="1">
                <a:solidFill>
                  <a:srgbClr val="CC3300"/>
                </a:solidFill>
                <a:latin typeface="+mn-lt"/>
                <a:cs typeface="+mn-cs"/>
              </a:rPr>
              <a:t>a</a:t>
            </a:r>
            <a:r>
              <a:rPr lang="ru-RU" sz="1400" b="1" i="1">
                <a:solidFill>
                  <a:srgbClr val="CC3300"/>
                </a:solidFill>
                <a:latin typeface="+mn-lt"/>
                <a:cs typeface="+mn-cs"/>
              </a:rPr>
              <a:t>nce Robotics</a:t>
            </a:r>
            <a:endParaRPr lang="ru-RU">
              <a:solidFill>
                <a:srgbClr val="CC3300"/>
              </a:solidFill>
              <a:latin typeface="+mn-lt"/>
              <a:cs typeface="+mn-cs"/>
            </a:endParaRPr>
          </a:p>
        </p:txBody>
      </p:sp>
      <p:grpSp>
        <p:nvGrpSpPr>
          <p:cNvPr id="7179" name="Group 30">
            <a:extLst>
              <a:ext uri="{FF2B5EF4-FFF2-40B4-BE49-F238E27FC236}">
                <a16:creationId xmlns:a16="http://schemas.microsoft.com/office/drawing/2014/main" id="{E417DB9D-5043-2778-F890-3FF15431B09E}"/>
              </a:ext>
            </a:extLst>
          </p:cNvPr>
          <p:cNvGrpSpPr>
            <a:grpSpLocks/>
          </p:cNvGrpSpPr>
          <p:nvPr/>
        </p:nvGrpSpPr>
        <p:grpSpPr bwMode="auto">
          <a:xfrm>
            <a:off x="539750" y="2565400"/>
            <a:ext cx="1392238" cy="985838"/>
            <a:chOff x="552" y="2126"/>
            <a:chExt cx="877" cy="621"/>
          </a:xfrm>
        </p:grpSpPr>
        <p:sp>
          <p:nvSpPr>
            <p:cNvPr id="15388" name="Text Box 28">
              <a:extLst>
                <a:ext uri="{FF2B5EF4-FFF2-40B4-BE49-F238E27FC236}">
                  <a16:creationId xmlns:a16="http://schemas.microsoft.com/office/drawing/2014/main" id="{7D98658D-2532-A3E0-B77B-1F23256B9CAD}"/>
                </a:ext>
              </a:extLst>
            </p:cNvPr>
            <p:cNvSpPr txBox="1">
              <a:spLocks noChangeArrowheads="1"/>
            </p:cNvSpPr>
            <p:nvPr/>
          </p:nvSpPr>
          <p:spPr bwMode="auto">
            <a:xfrm>
              <a:off x="781" y="2387"/>
              <a:ext cx="648" cy="360"/>
            </a:xfrm>
            <a:prstGeom prst="rect">
              <a:avLst/>
            </a:prstGeom>
            <a:solidFill>
              <a:schemeClr val="tx2"/>
            </a:solidFill>
            <a:ln w="9525">
              <a:solidFill>
                <a:srgbClr val="000000"/>
              </a:solidFill>
              <a:miter lim="800000"/>
              <a:headEnd/>
              <a:tailEnd/>
            </a:ln>
            <a:effectLst>
              <a:outerShdw dist="107763" dir="18900000" algn="ctr" rotWithShape="0">
                <a:srgbClr val="808080"/>
              </a:outerShdw>
            </a:effectLst>
          </p:spPr>
          <p:txBody>
            <a:bodyPr/>
            <a:lstStyle/>
            <a:p>
              <a:pPr algn="ctr" eaLnBrk="1" fontAlgn="auto" hangingPunct="1">
                <a:spcBef>
                  <a:spcPts val="0"/>
                </a:spcBef>
                <a:spcAft>
                  <a:spcPts val="0"/>
                </a:spcAft>
                <a:defRPr/>
              </a:pPr>
              <a:r>
                <a:rPr lang="ru-RU" sz="1400" b="1" i="1">
                  <a:solidFill>
                    <a:srgbClr val="CC3300"/>
                  </a:solidFill>
                  <a:latin typeface="+mn-lt"/>
                  <a:cs typeface="+mn-cs"/>
                </a:rPr>
                <a:t>Machine Vision</a:t>
              </a:r>
              <a:endParaRPr lang="ru-RU">
                <a:solidFill>
                  <a:srgbClr val="CC3300"/>
                </a:solidFill>
                <a:latin typeface="+mn-lt"/>
                <a:cs typeface="+mn-cs"/>
              </a:endParaRPr>
            </a:p>
          </p:txBody>
        </p:sp>
        <p:graphicFrame>
          <p:nvGraphicFramePr>
            <p:cNvPr id="7192" name="Object 10">
              <a:extLst>
                <a:ext uri="{FF2B5EF4-FFF2-40B4-BE49-F238E27FC236}">
                  <a16:creationId xmlns:a16="http://schemas.microsoft.com/office/drawing/2014/main" id="{6CE44B83-73C8-C163-07D8-A4D60089D752}"/>
                </a:ext>
              </a:extLst>
            </p:cNvPr>
            <p:cNvGraphicFramePr>
              <a:graphicFrameLocks noChangeAspect="1"/>
            </p:cNvGraphicFramePr>
            <p:nvPr/>
          </p:nvGraphicFramePr>
          <p:xfrm>
            <a:off x="552" y="2126"/>
            <a:ext cx="378" cy="488"/>
          </p:xfrm>
          <a:graphic>
            <a:graphicData uri="http://schemas.openxmlformats.org/presentationml/2006/ole">
              <mc:AlternateContent xmlns:mc="http://schemas.openxmlformats.org/markup-compatibility/2006">
                <mc:Choice xmlns:v="urn:schemas-microsoft-com:vml" Requires="v">
                  <p:oleObj r:id="rId11" imgW="599846" imgH="774497" progId="">
                    <p:embed/>
                  </p:oleObj>
                </mc:Choice>
                <mc:Fallback>
                  <p:oleObj r:id="rId11" imgW="599846" imgH="774497" progId="">
                    <p:embed/>
                    <p:pic>
                      <p:nvPicPr>
                        <p:cNvPr id="0"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52" y="2126"/>
                          <a:ext cx="378" cy="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7180" name="Object 6">
            <a:extLst>
              <a:ext uri="{FF2B5EF4-FFF2-40B4-BE49-F238E27FC236}">
                <a16:creationId xmlns:a16="http://schemas.microsoft.com/office/drawing/2014/main" id="{A7BBC186-6744-F6F5-1B73-C9A2A182680F}"/>
              </a:ext>
            </a:extLst>
          </p:cNvPr>
          <p:cNvGraphicFramePr>
            <a:graphicFrameLocks noChangeAspect="1"/>
          </p:cNvGraphicFramePr>
          <p:nvPr/>
        </p:nvGraphicFramePr>
        <p:xfrm>
          <a:off x="755650" y="4581525"/>
          <a:ext cx="841375" cy="858838"/>
        </p:xfrm>
        <a:graphic>
          <a:graphicData uri="http://schemas.openxmlformats.org/presentationml/2006/ole">
            <mc:AlternateContent xmlns:mc="http://schemas.openxmlformats.org/markup-compatibility/2006">
              <mc:Choice xmlns:v="urn:schemas-microsoft-com:vml" Requires="v">
                <p:oleObj r:id="rId13" imgW="840334" imgH="859536" progId="">
                  <p:embed/>
                </p:oleObj>
              </mc:Choice>
              <mc:Fallback>
                <p:oleObj r:id="rId13" imgW="840334" imgH="859536" progId="">
                  <p:embed/>
                  <p:pic>
                    <p:nvPicPr>
                      <p:cNvPr id="0" name="Object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55650" y="4581525"/>
                        <a:ext cx="841375" cy="858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181" name="Object 7">
            <a:extLst>
              <a:ext uri="{FF2B5EF4-FFF2-40B4-BE49-F238E27FC236}">
                <a16:creationId xmlns:a16="http://schemas.microsoft.com/office/drawing/2014/main" id="{1CCEAA29-B868-C009-A15B-14A153FFFECB}"/>
              </a:ext>
            </a:extLst>
          </p:cNvPr>
          <p:cNvGraphicFramePr>
            <a:graphicFrameLocks noChangeAspect="1"/>
          </p:cNvGraphicFramePr>
          <p:nvPr/>
        </p:nvGraphicFramePr>
        <p:xfrm>
          <a:off x="3213100" y="5589588"/>
          <a:ext cx="1143000" cy="1028700"/>
        </p:xfrm>
        <a:graphic>
          <a:graphicData uri="http://schemas.openxmlformats.org/presentationml/2006/ole">
            <mc:AlternateContent xmlns:mc="http://schemas.openxmlformats.org/markup-compatibility/2006">
              <mc:Choice xmlns:v="urn:schemas-microsoft-com:vml" Requires="v">
                <p:oleObj r:id="rId15" imgW="2013509" imgH="1930298" progId="">
                  <p:embed/>
                </p:oleObj>
              </mc:Choice>
              <mc:Fallback>
                <p:oleObj r:id="rId15" imgW="2013509" imgH="1930298" progId="">
                  <p:embed/>
                  <p:pic>
                    <p:nvPicPr>
                      <p:cNvPr id="0" name="Object 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13100" y="5589588"/>
                        <a:ext cx="1143000" cy="1028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182" name="Object 8">
            <a:extLst>
              <a:ext uri="{FF2B5EF4-FFF2-40B4-BE49-F238E27FC236}">
                <a16:creationId xmlns:a16="http://schemas.microsoft.com/office/drawing/2014/main" id="{1B633D29-0E47-0DDA-0F82-1AD66F5B90A8}"/>
              </a:ext>
            </a:extLst>
          </p:cNvPr>
          <p:cNvGraphicFramePr>
            <a:graphicFrameLocks noChangeAspect="1"/>
          </p:cNvGraphicFramePr>
          <p:nvPr/>
        </p:nvGraphicFramePr>
        <p:xfrm>
          <a:off x="323850" y="3860800"/>
          <a:ext cx="950913" cy="642938"/>
        </p:xfrm>
        <a:graphic>
          <a:graphicData uri="http://schemas.openxmlformats.org/presentationml/2006/ole">
            <mc:AlternateContent xmlns:mc="http://schemas.openxmlformats.org/markup-compatibility/2006">
              <mc:Choice xmlns:v="urn:schemas-microsoft-com:vml" Requires="v">
                <p:oleObj r:id="rId17" imgW="950026" imgH="644008" progId="">
                  <p:embed/>
                </p:oleObj>
              </mc:Choice>
              <mc:Fallback>
                <p:oleObj r:id="rId17" imgW="950026" imgH="644008" progId="">
                  <p:embed/>
                  <p:pic>
                    <p:nvPicPr>
                      <p:cNvPr id="0" name="Object 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23850" y="3860800"/>
                        <a:ext cx="950913" cy="642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410" name="Text Box 50">
            <a:extLst>
              <a:ext uri="{FF2B5EF4-FFF2-40B4-BE49-F238E27FC236}">
                <a16:creationId xmlns:a16="http://schemas.microsoft.com/office/drawing/2014/main" id="{059626BE-4AD5-8783-9BE6-369C69209894}"/>
              </a:ext>
            </a:extLst>
          </p:cNvPr>
          <p:cNvSpPr txBox="1">
            <a:spLocks noChangeArrowheads="1"/>
          </p:cNvSpPr>
          <p:nvPr/>
        </p:nvSpPr>
        <p:spPr bwMode="auto">
          <a:xfrm>
            <a:off x="1547813" y="4429125"/>
            <a:ext cx="1257300" cy="800100"/>
          </a:xfrm>
          <a:prstGeom prst="rect">
            <a:avLst/>
          </a:prstGeom>
          <a:solidFill>
            <a:schemeClr val="tx2"/>
          </a:solidFill>
          <a:ln w="9525">
            <a:solidFill>
              <a:srgbClr val="000000"/>
            </a:solidFill>
            <a:miter lim="800000"/>
            <a:headEnd/>
            <a:tailEnd/>
          </a:ln>
          <a:effectLst>
            <a:outerShdw dist="107763" dir="18900000" algn="ctr" rotWithShape="0">
              <a:srgbClr val="808080"/>
            </a:outerShdw>
          </a:effectLst>
        </p:spPr>
        <p:txBody>
          <a:bodyPr/>
          <a:lstStyle/>
          <a:p>
            <a:pPr algn="ctr" eaLnBrk="1" fontAlgn="auto" hangingPunct="1">
              <a:spcBef>
                <a:spcPts val="0"/>
              </a:spcBef>
              <a:spcAft>
                <a:spcPts val="0"/>
              </a:spcAft>
              <a:defRPr/>
            </a:pPr>
            <a:r>
              <a:rPr lang="ru-RU" sz="1400" b="1" i="1">
                <a:solidFill>
                  <a:srgbClr val="CC3300"/>
                </a:solidFill>
                <a:latin typeface="+mn-lt"/>
                <a:cs typeface="+mn-cs"/>
              </a:rPr>
              <a:t>Image &amp; Pattern Recognition</a:t>
            </a:r>
            <a:endParaRPr lang="ru-RU">
              <a:solidFill>
                <a:srgbClr val="CC3300"/>
              </a:solidFill>
              <a:latin typeface="+mn-lt"/>
              <a:cs typeface="+mn-cs"/>
            </a:endParaRPr>
          </a:p>
        </p:txBody>
      </p:sp>
      <p:sp>
        <p:nvSpPr>
          <p:cNvPr id="15411" name="Text Box 51">
            <a:extLst>
              <a:ext uri="{FF2B5EF4-FFF2-40B4-BE49-F238E27FC236}">
                <a16:creationId xmlns:a16="http://schemas.microsoft.com/office/drawing/2014/main" id="{9815204E-E69D-EC96-765A-7748ACFFF672}"/>
              </a:ext>
            </a:extLst>
          </p:cNvPr>
          <p:cNvSpPr txBox="1">
            <a:spLocks noChangeArrowheads="1"/>
          </p:cNvSpPr>
          <p:nvPr/>
        </p:nvSpPr>
        <p:spPr bwMode="auto">
          <a:xfrm>
            <a:off x="4284663" y="5445125"/>
            <a:ext cx="1028700" cy="914400"/>
          </a:xfrm>
          <a:prstGeom prst="rect">
            <a:avLst/>
          </a:prstGeom>
          <a:solidFill>
            <a:schemeClr val="tx2"/>
          </a:solidFill>
          <a:ln w="9525">
            <a:solidFill>
              <a:srgbClr val="000000"/>
            </a:solidFill>
            <a:miter lim="800000"/>
            <a:headEnd/>
            <a:tailEnd/>
          </a:ln>
          <a:effectLst>
            <a:outerShdw dist="107763" dir="18900000" algn="ctr" rotWithShape="0">
              <a:srgbClr val="808080"/>
            </a:outerShdw>
          </a:effectLst>
        </p:spPr>
        <p:txBody>
          <a:bodyPr/>
          <a:lstStyle/>
          <a:p>
            <a:pPr algn="ctr" eaLnBrk="1" fontAlgn="auto" hangingPunct="1">
              <a:spcBef>
                <a:spcPts val="0"/>
              </a:spcBef>
              <a:spcAft>
                <a:spcPts val="0"/>
              </a:spcAft>
              <a:defRPr/>
            </a:pPr>
            <a:r>
              <a:rPr lang="ru-RU" sz="1400" b="1" i="1">
                <a:solidFill>
                  <a:srgbClr val="CC3300"/>
                </a:solidFill>
                <a:latin typeface="+mn-lt"/>
                <a:cs typeface="+mn-cs"/>
              </a:rPr>
              <a:t>Intelligent Security Systems</a:t>
            </a:r>
            <a:endParaRPr lang="ru-RU">
              <a:solidFill>
                <a:srgbClr val="CC3300"/>
              </a:solidFill>
              <a:latin typeface="+mn-lt"/>
              <a:cs typeface="+mn-cs"/>
            </a:endParaRPr>
          </a:p>
        </p:txBody>
      </p:sp>
      <p:sp>
        <p:nvSpPr>
          <p:cNvPr id="15412" name="Text Box 52">
            <a:extLst>
              <a:ext uri="{FF2B5EF4-FFF2-40B4-BE49-F238E27FC236}">
                <a16:creationId xmlns:a16="http://schemas.microsoft.com/office/drawing/2014/main" id="{44AA3258-712E-66B3-EDDE-349AB25B3C68}"/>
              </a:ext>
            </a:extLst>
          </p:cNvPr>
          <p:cNvSpPr txBox="1">
            <a:spLocks noChangeArrowheads="1"/>
          </p:cNvSpPr>
          <p:nvPr/>
        </p:nvSpPr>
        <p:spPr bwMode="auto">
          <a:xfrm>
            <a:off x="2195513" y="5445125"/>
            <a:ext cx="1028700" cy="685800"/>
          </a:xfrm>
          <a:prstGeom prst="rect">
            <a:avLst/>
          </a:prstGeom>
          <a:solidFill>
            <a:schemeClr val="tx2"/>
          </a:solidFill>
          <a:ln w="9525">
            <a:solidFill>
              <a:srgbClr val="000000"/>
            </a:solidFill>
            <a:miter lim="800000"/>
            <a:headEnd/>
            <a:tailEnd/>
          </a:ln>
          <a:effectLst>
            <a:outerShdw dist="107763" dir="18900000" algn="ctr" rotWithShape="0">
              <a:srgbClr val="808080"/>
            </a:outerShdw>
          </a:effectLst>
        </p:spPr>
        <p:txBody>
          <a:bodyPr/>
          <a:lstStyle/>
          <a:p>
            <a:pPr algn="ctr" eaLnBrk="1" fontAlgn="auto" hangingPunct="1">
              <a:spcBef>
                <a:spcPts val="0"/>
              </a:spcBef>
              <a:spcAft>
                <a:spcPts val="0"/>
              </a:spcAft>
              <a:defRPr/>
            </a:pPr>
            <a:r>
              <a:rPr lang="ru-RU" sz="1400" b="1" i="1">
                <a:solidFill>
                  <a:srgbClr val="CC3300"/>
                </a:solidFill>
                <a:latin typeface="+mn-lt"/>
                <a:cs typeface="+mn-cs"/>
              </a:rPr>
              <a:t>Intelligentl   Medicine Devices</a:t>
            </a:r>
            <a:endParaRPr lang="ru-RU" sz="1400">
              <a:solidFill>
                <a:srgbClr val="CC3300"/>
              </a:solidFill>
              <a:latin typeface="+mn-lt"/>
              <a:cs typeface="+mn-cs"/>
            </a:endParaRPr>
          </a:p>
        </p:txBody>
      </p:sp>
      <p:sp>
        <p:nvSpPr>
          <p:cNvPr id="15413" name="Text Box 53">
            <a:extLst>
              <a:ext uri="{FF2B5EF4-FFF2-40B4-BE49-F238E27FC236}">
                <a16:creationId xmlns:a16="http://schemas.microsoft.com/office/drawing/2014/main" id="{2A2CADD3-C4D7-3289-675C-43F891F92271}"/>
              </a:ext>
            </a:extLst>
          </p:cNvPr>
          <p:cNvSpPr txBox="1">
            <a:spLocks noChangeArrowheads="1"/>
          </p:cNvSpPr>
          <p:nvPr/>
        </p:nvSpPr>
        <p:spPr bwMode="auto">
          <a:xfrm>
            <a:off x="6280150" y="4868863"/>
            <a:ext cx="1028700" cy="800100"/>
          </a:xfrm>
          <a:prstGeom prst="rect">
            <a:avLst/>
          </a:prstGeom>
          <a:solidFill>
            <a:schemeClr val="tx2"/>
          </a:solidFill>
          <a:ln w="9525">
            <a:solidFill>
              <a:srgbClr val="000000"/>
            </a:solidFill>
            <a:miter lim="800000"/>
            <a:headEnd/>
            <a:tailEnd/>
          </a:ln>
          <a:effectLst>
            <a:outerShdw dist="107763" dir="18900000" algn="ctr" rotWithShape="0">
              <a:srgbClr val="808080"/>
            </a:outerShdw>
          </a:effectLst>
        </p:spPr>
        <p:txBody>
          <a:bodyPr/>
          <a:lstStyle/>
          <a:p>
            <a:pPr algn="ctr" eaLnBrk="1" fontAlgn="auto" hangingPunct="1">
              <a:spcBef>
                <a:spcPts val="0"/>
              </a:spcBef>
              <a:spcAft>
                <a:spcPts val="0"/>
              </a:spcAft>
              <a:defRPr/>
            </a:pPr>
            <a:r>
              <a:rPr lang="ru-RU" sz="1400" b="1" i="1">
                <a:solidFill>
                  <a:srgbClr val="CC3300"/>
                </a:solidFill>
                <a:latin typeface="+mn-lt"/>
                <a:cs typeface="+mn-cs"/>
              </a:rPr>
              <a:t>Intelligent Expert Systems</a:t>
            </a:r>
            <a:endParaRPr lang="ru-RU">
              <a:solidFill>
                <a:srgbClr val="CC3300"/>
              </a:solidFill>
              <a:latin typeface="+mn-lt"/>
              <a:cs typeface="+mn-cs"/>
            </a:endParaRPr>
          </a:p>
        </p:txBody>
      </p:sp>
      <p:graphicFrame>
        <p:nvGraphicFramePr>
          <p:cNvPr id="7187" name="Object 9">
            <a:extLst>
              <a:ext uri="{FF2B5EF4-FFF2-40B4-BE49-F238E27FC236}">
                <a16:creationId xmlns:a16="http://schemas.microsoft.com/office/drawing/2014/main" id="{1205AB44-48B9-C6D4-7782-90F8AA6BB982}"/>
              </a:ext>
            </a:extLst>
          </p:cNvPr>
          <p:cNvGraphicFramePr>
            <a:graphicFrameLocks noChangeAspect="1"/>
          </p:cNvGraphicFramePr>
          <p:nvPr/>
        </p:nvGraphicFramePr>
        <p:xfrm>
          <a:off x="7015163" y="5157788"/>
          <a:ext cx="1444625" cy="1371600"/>
        </p:xfrm>
        <a:graphic>
          <a:graphicData uri="http://schemas.openxmlformats.org/presentationml/2006/ole">
            <mc:AlternateContent xmlns:mc="http://schemas.openxmlformats.org/markup-compatibility/2006">
              <mc:Choice xmlns:v="urn:schemas-microsoft-com:vml" Requires="v">
                <p:oleObj r:id="rId19" imgW="5640388" imgH="6415088" progId="">
                  <p:embed/>
                </p:oleObj>
              </mc:Choice>
              <mc:Fallback>
                <p:oleObj r:id="rId19" imgW="5640388" imgH="6415088" progId="">
                  <p:embed/>
                  <p:pic>
                    <p:nvPicPr>
                      <p:cNvPr id="0" name="Object 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015163" y="5157788"/>
                        <a:ext cx="1444625" cy="1371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Title 25">
            <a:extLst>
              <a:ext uri="{FF2B5EF4-FFF2-40B4-BE49-F238E27FC236}">
                <a16:creationId xmlns:a16="http://schemas.microsoft.com/office/drawing/2014/main" id="{67C5F1BF-8E86-FF76-E516-4EC1CD5CF267}"/>
              </a:ext>
            </a:extLst>
          </p:cNvPr>
          <p:cNvSpPr>
            <a:spLocks noGrp="1"/>
          </p:cNvSpPr>
          <p:nvPr>
            <p:ph type="title" idx="4294967295"/>
          </p:nvPr>
        </p:nvSpPr>
        <p:spPr/>
        <p:txBody>
          <a:bodyPr>
            <a:normAutofit fontScale="90000"/>
          </a:bodyPr>
          <a:lstStyle/>
          <a:p>
            <a:pPr eaLnBrk="1" hangingPunct="1">
              <a:defRPr/>
            </a:pPr>
            <a:r>
              <a:rPr lang="fa-IR" sz="4900" dirty="0">
                <a:cs typeface="B Nazanin" pitchFamily="2" charset="-78"/>
              </a:rPr>
              <a:t>کاربردها</a:t>
            </a:r>
            <a:br>
              <a:rPr lang="ru-RU" sz="4900" dirty="0"/>
            </a:br>
            <a:endParaRPr lang="en-US" sz="4000" dirty="0"/>
          </a:p>
        </p:txBody>
      </p:sp>
      <p:sp>
        <p:nvSpPr>
          <p:cNvPr id="7189" name="Slide Number Placeholder 26">
            <a:extLst>
              <a:ext uri="{FF2B5EF4-FFF2-40B4-BE49-F238E27FC236}">
                <a16:creationId xmlns:a16="http://schemas.microsoft.com/office/drawing/2014/main" id="{203F7B02-B102-1BFE-C2B4-27C9AA0B42D4}"/>
              </a:ext>
            </a:extLst>
          </p:cNvPr>
          <p:cNvSpPr txBox="1">
            <a:spLocks noGrp="1"/>
          </p:cNvSpPr>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eaLnBrk="1" hangingPunct="1">
              <a:spcBef>
                <a:spcPct val="0"/>
              </a:spcBef>
              <a:buFontTx/>
              <a:buNone/>
            </a:pPr>
            <a:fld id="{EA9073D8-7235-484E-9A44-6C3712C5215C}" type="slidenum">
              <a:rPr lang="en-US" altLang="en-US" sz="1200">
                <a:solidFill>
                  <a:srgbClr val="898989"/>
                </a:solidFill>
              </a:rPr>
              <a:pPr algn="r" eaLnBrk="1" hangingPunct="1">
                <a:spcBef>
                  <a:spcPct val="0"/>
                </a:spcBef>
                <a:buFontTx/>
                <a:buNone/>
              </a:pPr>
              <a:t>4</a:t>
            </a:fld>
            <a:endParaRPr lang="en-US" altLang="en-US" sz="1200">
              <a:solidFill>
                <a:srgbClr val="898989"/>
              </a:solidFill>
            </a:endParaRPr>
          </a:p>
        </p:txBody>
      </p:sp>
      <p:sp>
        <p:nvSpPr>
          <p:cNvPr id="7190" name="Slide Number Placeholder 27">
            <a:extLst>
              <a:ext uri="{FF2B5EF4-FFF2-40B4-BE49-F238E27FC236}">
                <a16:creationId xmlns:a16="http://schemas.microsoft.com/office/drawing/2014/main" id="{2F106FAA-D1B2-E894-D14D-6BB0137668E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59BE38D0-6CA9-4B82-9F2F-CB98EC6BDE2D}" type="slidenum">
              <a:rPr lang="en-US" altLang="en-US" sz="1400" smtClean="0"/>
              <a:pPr>
                <a:spcBef>
                  <a:spcPct val="0"/>
                </a:spcBef>
                <a:buFontTx/>
                <a:buNone/>
              </a:pPr>
              <a:t>4</a:t>
            </a:fld>
            <a:endParaRPr lang="en-US" altLang="en-US" sz="14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22E8CF02-6B25-C2E0-6B6E-14BB82694DCB}"/>
              </a:ext>
            </a:extLst>
          </p:cNvPr>
          <p:cNvSpPr>
            <a:spLocks noGrp="1" noChangeArrowheads="1"/>
          </p:cNvSpPr>
          <p:nvPr>
            <p:ph type="title"/>
          </p:nvPr>
        </p:nvSpPr>
        <p:spPr>
          <a:xfrm>
            <a:off x="228600" y="79375"/>
            <a:ext cx="8001000" cy="682625"/>
          </a:xfrm>
        </p:spPr>
        <p:txBody>
          <a:bodyPr/>
          <a:lstStyle/>
          <a:p>
            <a:pPr eaLnBrk="1" hangingPunct="1"/>
            <a:r>
              <a:rPr lang="en-US" altLang="en-US" sz="3400" b="1" i="1"/>
              <a:t>Classification (an example)</a:t>
            </a:r>
            <a:endParaRPr lang="en-US" altLang="en-US" sz="3400"/>
          </a:p>
        </p:txBody>
      </p:sp>
      <p:pic>
        <p:nvPicPr>
          <p:cNvPr id="34819" name="Picture 2">
            <a:extLst>
              <a:ext uri="{FF2B5EF4-FFF2-40B4-BE49-F238E27FC236}">
                <a16:creationId xmlns:a16="http://schemas.microsoft.com/office/drawing/2014/main" id="{DA5349E5-6252-C451-F25B-16866C90FF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762000"/>
            <a:ext cx="73533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0" name="Slide Number Placeholder 1">
            <a:extLst>
              <a:ext uri="{FF2B5EF4-FFF2-40B4-BE49-F238E27FC236}">
                <a16:creationId xmlns:a16="http://schemas.microsoft.com/office/drawing/2014/main" id="{17B97F41-0DF3-A8BD-4D92-FA225BCF81F2}"/>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D7BC18E-289A-44B5-A77F-3F4B6FB2371B}" type="slidenum">
              <a:rPr lang="en-US" altLang="en-US" smtClean="0"/>
              <a:pPr/>
              <a:t>40</a:t>
            </a:fld>
            <a:endParaRPr lang="en-US"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F606021B-A511-60FF-D256-25F64B7E881C}"/>
              </a:ext>
            </a:extLst>
          </p:cNvPr>
          <p:cNvSpPr>
            <a:spLocks noGrp="1" noChangeArrowheads="1"/>
          </p:cNvSpPr>
          <p:nvPr>
            <p:ph type="title"/>
          </p:nvPr>
        </p:nvSpPr>
        <p:spPr/>
        <p:txBody>
          <a:bodyPr/>
          <a:lstStyle/>
          <a:p>
            <a:pPr eaLnBrk="1" hangingPunct="1"/>
            <a:r>
              <a:rPr lang="en-US" altLang="en-US" sz="3400" b="1" i="1"/>
              <a:t>The pattern recognition design cycle</a:t>
            </a:r>
            <a:endParaRPr lang="en-US" altLang="en-US" sz="3400"/>
          </a:p>
        </p:txBody>
      </p:sp>
      <p:sp>
        <p:nvSpPr>
          <p:cNvPr id="36867" name="Rectangle 3">
            <a:extLst>
              <a:ext uri="{FF2B5EF4-FFF2-40B4-BE49-F238E27FC236}">
                <a16:creationId xmlns:a16="http://schemas.microsoft.com/office/drawing/2014/main" id="{42F3F9C9-275F-CB4C-096A-FCF33619F018}"/>
              </a:ext>
            </a:extLst>
          </p:cNvPr>
          <p:cNvSpPr>
            <a:spLocks noGrp="1" noChangeArrowheads="1"/>
          </p:cNvSpPr>
          <p:nvPr>
            <p:ph type="body" sz="half" idx="1"/>
          </p:nvPr>
        </p:nvSpPr>
        <p:spPr>
          <a:xfrm>
            <a:off x="566738" y="1752600"/>
            <a:ext cx="8001000" cy="2438400"/>
          </a:xfrm>
        </p:spPr>
        <p:txBody>
          <a:bodyPr/>
          <a:lstStyle/>
          <a:p>
            <a:pPr eaLnBrk="1" hangingPunct="1">
              <a:lnSpc>
                <a:spcPct val="80000"/>
              </a:lnSpc>
            </a:pPr>
            <a:r>
              <a:rPr lang="en-US" altLang="en-US" sz="1700" b="1"/>
              <a:t>Consider the following scenario</a:t>
            </a:r>
          </a:p>
          <a:p>
            <a:pPr lvl="1" eaLnBrk="1" hangingPunct="1">
              <a:lnSpc>
                <a:spcPct val="80000"/>
              </a:lnSpc>
            </a:pPr>
            <a:r>
              <a:rPr lang="en-US" altLang="en-US" sz="1500"/>
              <a:t>A fish processing plan wants to automate the process of sorting incoming fish according to species (</a:t>
            </a:r>
            <a:r>
              <a:rPr lang="en-US" altLang="en-US" sz="1500">
                <a:solidFill>
                  <a:srgbClr val="0033CC"/>
                </a:solidFill>
              </a:rPr>
              <a:t>salmon</a:t>
            </a:r>
            <a:r>
              <a:rPr lang="en-US" altLang="en-US" sz="1500"/>
              <a:t> or </a:t>
            </a:r>
            <a:r>
              <a:rPr lang="en-US" altLang="en-US" sz="1500">
                <a:solidFill>
                  <a:srgbClr val="0033CC"/>
                </a:solidFill>
              </a:rPr>
              <a:t>sea bass</a:t>
            </a:r>
            <a:r>
              <a:rPr lang="en-US" altLang="en-US" sz="1500"/>
              <a:t>)</a:t>
            </a:r>
          </a:p>
          <a:p>
            <a:pPr lvl="1" eaLnBrk="1" hangingPunct="1">
              <a:lnSpc>
                <a:spcPct val="80000"/>
              </a:lnSpc>
            </a:pPr>
            <a:r>
              <a:rPr lang="en-US" altLang="en-US" sz="1500"/>
              <a:t>The automation system consists of</a:t>
            </a:r>
          </a:p>
          <a:p>
            <a:pPr lvl="2" eaLnBrk="1" hangingPunct="1">
              <a:lnSpc>
                <a:spcPct val="80000"/>
              </a:lnSpc>
            </a:pPr>
            <a:r>
              <a:rPr lang="en-US" altLang="en-US" sz="1500"/>
              <a:t>a conveyor belt for incoming products</a:t>
            </a:r>
          </a:p>
          <a:p>
            <a:pPr lvl="2" eaLnBrk="1" hangingPunct="1">
              <a:lnSpc>
                <a:spcPct val="80000"/>
              </a:lnSpc>
            </a:pPr>
            <a:r>
              <a:rPr lang="en-US" altLang="en-US" sz="1500"/>
              <a:t>two conveyor belts for sorted products</a:t>
            </a:r>
          </a:p>
          <a:p>
            <a:pPr lvl="2" eaLnBrk="1" hangingPunct="1">
              <a:lnSpc>
                <a:spcPct val="80000"/>
              </a:lnSpc>
            </a:pPr>
            <a:r>
              <a:rPr lang="en-US" altLang="en-US" sz="1500"/>
              <a:t>a pick-and-place robotic arm</a:t>
            </a:r>
          </a:p>
          <a:p>
            <a:pPr lvl="2" eaLnBrk="1" hangingPunct="1">
              <a:lnSpc>
                <a:spcPct val="80000"/>
              </a:lnSpc>
            </a:pPr>
            <a:r>
              <a:rPr lang="en-US" altLang="en-US" sz="1500"/>
              <a:t>a vision system with an overhead CCD camera</a:t>
            </a:r>
          </a:p>
          <a:p>
            <a:pPr lvl="2" eaLnBrk="1" hangingPunct="1">
              <a:lnSpc>
                <a:spcPct val="80000"/>
              </a:lnSpc>
            </a:pPr>
            <a:r>
              <a:rPr lang="en-US" altLang="en-US" sz="1500"/>
              <a:t>a computer to analyze images and control the robot arm</a:t>
            </a:r>
          </a:p>
          <a:p>
            <a:pPr eaLnBrk="1" hangingPunct="1">
              <a:lnSpc>
                <a:spcPct val="80000"/>
              </a:lnSpc>
            </a:pPr>
            <a:endParaRPr lang="en-US" altLang="en-US" sz="1700"/>
          </a:p>
        </p:txBody>
      </p:sp>
      <p:pic>
        <p:nvPicPr>
          <p:cNvPr id="36868" name="Picture 4">
            <a:extLst>
              <a:ext uri="{FF2B5EF4-FFF2-40B4-BE49-F238E27FC236}">
                <a16:creationId xmlns:a16="http://schemas.microsoft.com/office/drawing/2014/main" id="{33E30185-A7FD-A01F-598D-72CFA808F1DA}"/>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66738" y="3962400"/>
            <a:ext cx="8001000" cy="2514600"/>
          </a:xfrm>
        </p:spPr>
      </p:pic>
      <p:sp>
        <p:nvSpPr>
          <p:cNvPr id="36869" name="Slide Number Placeholder 1">
            <a:extLst>
              <a:ext uri="{FF2B5EF4-FFF2-40B4-BE49-F238E27FC236}">
                <a16:creationId xmlns:a16="http://schemas.microsoft.com/office/drawing/2014/main" id="{011E5CC3-23AC-D075-A1E5-72E7546951F4}"/>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3DA9C56-4E16-4E22-BDE2-04457472E8DD}" type="slidenum">
              <a:rPr lang="ar-SA" altLang="en-US" smtClean="0"/>
              <a:pPr/>
              <a:t>41</a:t>
            </a:fld>
            <a:endParaRPr lang="en-US"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C012DDC9-F3E4-E9D4-E2FD-A5C334560145}"/>
              </a:ext>
            </a:extLst>
          </p:cNvPr>
          <p:cNvSpPr>
            <a:spLocks noGrp="1" noChangeArrowheads="1"/>
          </p:cNvSpPr>
          <p:nvPr>
            <p:ph type="title"/>
          </p:nvPr>
        </p:nvSpPr>
        <p:spPr/>
        <p:txBody>
          <a:bodyPr/>
          <a:lstStyle/>
          <a:p>
            <a:endParaRPr lang="en-US" altLang="en-US"/>
          </a:p>
        </p:txBody>
      </p:sp>
      <p:sp>
        <p:nvSpPr>
          <p:cNvPr id="38915" name="Content Placeholder 2">
            <a:extLst>
              <a:ext uri="{FF2B5EF4-FFF2-40B4-BE49-F238E27FC236}">
                <a16:creationId xmlns:a16="http://schemas.microsoft.com/office/drawing/2014/main" id="{F37F9F8F-149E-15E0-CB44-E166622DD731}"/>
              </a:ext>
            </a:extLst>
          </p:cNvPr>
          <p:cNvSpPr>
            <a:spLocks noGrp="1" noChangeArrowheads="1"/>
          </p:cNvSpPr>
          <p:nvPr>
            <p:ph idx="1"/>
          </p:nvPr>
        </p:nvSpPr>
        <p:spPr/>
        <p:txBody>
          <a:bodyPr/>
          <a:lstStyle/>
          <a:p>
            <a:endParaRPr lang="en-US" altLang="en-US"/>
          </a:p>
        </p:txBody>
      </p:sp>
      <p:sp>
        <p:nvSpPr>
          <p:cNvPr id="38916" name="Slide Number Placeholder 3">
            <a:extLst>
              <a:ext uri="{FF2B5EF4-FFF2-40B4-BE49-F238E27FC236}">
                <a16:creationId xmlns:a16="http://schemas.microsoft.com/office/drawing/2014/main" id="{47D4E383-A3F3-218C-1334-F48F8E3CAC56}"/>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E78BD129-544F-4BF7-8BB7-9C58FCD8D29B}" type="slidenum">
              <a:rPr lang="en-US" altLang="en-US" sz="1400" smtClean="0"/>
              <a:pPr>
                <a:spcBef>
                  <a:spcPct val="0"/>
                </a:spcBef>
                <a:buFontTx/>
                <a:buNone/>
              </a:pPr>
              <a:t>42</a:t>
            </a:fld>
            <a:endParaRPr lang="en-US" altLang="en-US" sz="1400"/>
          </a:p>
        </p:txBody>
      </p:sp>
      <p:pic>
        <p:nvPicPr>
          <p:cNvPr id="38917" name="Picture 8">
            <a:extLst>
              <a:ext uri="{FF2B5EF4-FFF2-40B4-BE49-F238E27FC236}">
                <a16:creationId xmlns:a16="http://schemas.microsoft.com/office/drawing/2014/main" id="{CC5D5CF3-344A-1AC1-739C-894DF024F9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374775"/>
            <a:ext cx="5876925" cy="508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7A8DCFF3-C349-D2AE-B726-58E4F151F41A}"/>
              </a:ext>
            </a:extLst>
          </p:cNvPr>
          <p:cNvSpPr>
            <a:spLocks noGrp="1" noChangeArrowheads="1"/>
          </p:cNvSpPr>
          <p:nvPr>
            <p:ph type="title"/>
          </p:nvPr>
        </p:nvSpPr>
        <p:spPr/>
        <p:txBody>
          <a:bodyPr/>
          <a:lstStyle/>
          <a:p>
            <a:r>
              <a:rPr lang="en-US" altLang="en-US"/>
              <a:t>Clustering</a:t>
            </a:r>
          </a:p>
        </p:txBody>
      </p:sp>
      <p:sp>
        <p:nvSpPr>
          <p:cNvPr id="41987" name="Content Placeholder 2">
            <a:extLst>
              <a:ext uri="{FF2B5EF4-FFF2-40B4-BE49-F238E27FC236}">
                <a16:creationId xmlns:a16="http://schemas.microsoft.com/office/drawing/2014/main" id="{CFD842E6-6A7E-AFFB-51CC-6EDCC652F101}"/>
              </a:ext>
            </a:extLst>
          </p:cNvPr>
          <p:cNvSpPr>
            <a:spLocks noGrp="1" noChangeArrowheads="1"/>
          </p:cNvSpPr>
          <p:nvPr>
            <p:ph idx="1"/>
          </p:nvPr>
        </p:nvSpPr>
        <p:spPr/>
        <p:txBody>
          <a:bodyPr/>
          <a:lstStyle/>
          <a:p>
            <a:pPr algn="r" rtl="1"/>
            <a:r>
              <a:rPr lang="fa-IR" altLang="en-US">
                <a:cs typeface="B Nazanin" panose="00000400000000000000" pitchFamily="2" charset="-78"/>
              </a:rPr>
              <a:t>از دیگر کاربردهای یادگیری ماشین خوشه بندی داده ها است.</a:t>
            </a:r>
          </a:p>
          <a:p>
            <a:pPr algn="r" rtl="1"/>
            <a:r>
              <a:rPr lang="fa-IR" altLang="en-US">
                <a:cs typeface="B Nazanin" panose="00000400000000000000" pitchFamily="2" charset="-78"/>
              </a:rPr>
              <a:t>خروجی داده ها به مدل داده نمی شود.</a:t>
            </a:r>
          </a:p>
          <a:p>
            <a:pPr algn="r" rtl="1"/>
            <a:r>
              <a:rPr lang="fa-IR" altLang="en-US">
                <a:cs typeface="B Nazanin" panose="00000400000000000000" pitchFamily="2" charset="-78"/>
              </a:rPr>
              <a:t>يادگيری بدون نظارت است.</a:t>
            </a:r>
          </a:p>
        </p:txBody>
      </p:sp>
      <p:sp>
        <p:nvSpPr>
          <p:cNvPr id="41988" name="Slide Number Placeholder 3">
            <a:extLst>
              <a:ext uri="{FF2B5EF4-FFF2-40B4-BE49-F238E27FC236}">
                <a16:creationId xmlns:a16="http://schemas.microsoft.com/office/drawing/2014/main" id="{97A5F7DE-353B-57DB-DB8B-5A4A637E9FB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C09FBCBD-B5FE-4DFB-B04D-2B40C483B835}" type="slidenum">
              <a:rPr lang="en-US" altLang="en-US" sz="1400" smtClean="0"/>
              <a:pPr>
                <a:spcBef>
                  <a:spcPct val="0"/>
                </a:spcBef>
                <a:buFontTx/>
                <a:buNone/>
              </a:pPr>
              <a:t>43</a:t>
            </a:fld>
            <a:endParaRPr lang="en-US" altLang="en-US" sz="1400"/>
          </a:p>
        </p:txBody>
      </p:sp>
      <p:pic>
        <p:nvPicPr>
          <p:cNvPr id="41989" name="Picture 1">
            <a:extLst>
              <a:ext uri="{FF2B5EF4-FFF2-40B4-BE49-F238E27FC236}">
                <a16:creationId xmlns:a16="http://schemas.microsoft.com/office/drawing/2014/main" id="{E900D0FC-BFF0-1F8D-384F-81C6BE5C46A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267200"/>
            <a:ext cx="3200400"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64142FC4-E012-19F4-2A6B-6F4129A59432}"/>
              </a:ext>
            </a:extLst>
          </p:cNvPr>
          <p:cNvSpPr>
            <a:spLocks noGrp="1" noChangeArrowheads="1"/>
          </p:cNvSpPr>
          <p:nvPr>
            <p:ph type="title"/>
          </p:nvPr>
        </p:nvSpPr>
        <p:spPr/>
        <p:txBody>
          <a:bodyPr/>
          <a:lstStyle/>
          <a:p>
            <a:endParaRPr lang="en-US" altLang="en-US"/>
          </a:p>
        </p:txBody>
      </p:sp>
      <p:sp>
        <p:nvSpPr>
          <p:cNvPr id="43011" name="Content Placeholder 2">
            <a:extLst>
              <a:ext uri="{FF2B5EF4-FFF2-40B4-BE49-F238E27FC236}">
                <a16:creationId xmlns:a16="http://schemas.microsoft.com/office/drawing/2014/main" id="{3985D003-F21A-935A-3871-832537D7AED7}"/>
              </a:ext>
            </a:extLst>
          </p:cNvPr>
          <p:cNvSpPr>
            <a:spLocks noGrp="1" noChangeArrowheads="1"/>
          </p:cNvSpPr>
          <p:nvPr>
            <p:ph idx="1"/>
          </p:nvPr>
        </p:nvSpPr>
        <p:spPr/>
        <p:txBody>
          <a:bodyPr/>
          <a:lstStyle/>
          <a:p>
            <a:endParaRPr lang="en-US" altLang="en-US"/>
          </a:p>
        </p:txBody>
      </p:sp>
      <p:sp>
        <p:nvSpPr>
          <p:cNvPr id="43012" name="Slide Number Placeholder 3">
            <a:extLst>
              <a:ext uri="{FF2B5EF4-FFF2-40B4-BE49-F238E27FC236}">
                <a16:creationId xmlns:a16="http://schemas.microsoft.com/office/drawing/2014/main" id="{2F6AB62D-9BD0-11DD-9596-390B322660BD}"/>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7DC4A1B8-0381-48E6-A908-BB3D696FEF88}" type="slidenum">
              <a:rPr lang="en-US" altLang="en-US" sz="1400" smtClean="0"/>
              <a:pPr>
                <a:spcBef>
                  <a:spcPct val="0"/>
                </a:spcBef>
                <a:buFontTx/>
                <a:buNone/>
              </a:pPr>
              <a:t>44</a:t>
            </a:fld>
            <a:endParaRPr lang="en-US" altLang="en-US" sz="1400"/>
          </a:p>
        </p:txBody>
      </p:sp>
      <p:pic>
        <p:nvPicPr>
          <p:cNvPr id="43013" name="Picture 2" descr="Unsupervised learning in Image Classification - Everything To Know">
            <a:extLst>
              <a:ext uri="{FF2B5EF4-FFF2-40B4-BE49-F238E27FC236}">
                <a16:creationId xmlns:a16="http://schemas.microsoft.com/office/drawing/2014/main" id="{7AE31A19-36AF-0791-E980-C1EFAC1F3E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30238"/>
            <a:ext cx="9144000" cy="559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C45BA143-F814-8A3A-EEAA-455BB5BF1D1D}"/>
              </a:ext>
            </a:extLst>
          </p:cNvPr>
          <p:cNvSpPr>
            <a:spLocks noGrp="1" noChangeArrowheads="1"/>
          </p:cNvSpPr>
          <p:nvPr>
            <p:ph type="title"/>
          </p:nvPr>
        </p:nvSpPr>
        <p:spPr/>
        <p:txBody>
          <a:bodyPr/>
          <a:lstStyle/>
          <a:p>
            <a:r>
              <a:rPr lang="en-US" altLang="en-US"/>
              <a:t>Clustering</a:t>
            </a:r>
          </a:p>
        </p:txBody>
      </p:sp>
      <p:sp>
        <p:nvSpPr>
          <p:cNvPr id="44035" name="Content Placeholder 2">
            <a:extLst>
              <a:ext uri="{FF2B5EF4-FFF2-40B4-BE49-F238E27FC236}">
                <a16:creationId xmlns:a16="http://schemas.microsoft.com/office/drawing/2014/main" id="{D0DE84C3-8686-E664-B1BF-7622DF833B55}"/>
              </a:ext>
            </a:extLst>
          </p:cNvPr>
          <p:cNvSpPr>
            <a:spLocks noGrp="1" noChangeArrowheads="1"/>
          </p:cNvSpPr>
          <p:nvPr>
            <p:ph idx="1"/>
          </p:nvPr>
        </p:nvSpPr>
        <p:spPr/>
        <p:txBody>
          <a:bodyPr/>
          <a:lstStyle/>
          <a:p>
            <a:pPr algn="r" rtl="1"/>
            <a:endParaRPr lang="en-US" altLang="en-US">
              <a:cs typeface="B Nazanin" panose="00000400000000000000" pitchFamily="2" charset="-78"/>
            </a:endParaRPr>
          </a:p>
        </p:txBody>
      </p:sp>
      <p:sp>
        <p:nvSpPr>
          <p:cNvPr id="44036" name="Slide Number Placeholder 3">
            <a:extLst>
              <a:ext uri="{FF2B5EF4-FFF2-40B4-BE49-F238E27FC236}">
                <a16:creationId xmlns:a16="http://schemas.microsoft.com/office/drawing/2014/main" id="{2F82DCFE-06AE-8217-7D0C-4464FA94275F}"/>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F14E7B93-3F35-4EEB-84A4-B3B70026827E}" type="slidenum">
              <a:rPr lang="en-US" altLang="en-US" sz="1400" smtClean="0"/>
              <a:pPr>
                <a:spcBef>
                  <a:spcPct val="0"/>
                </a:spcBef>
                <a:buFontTx/>
                <a:buNone/>
              </a:pPr>
              <a:t>45</a:t>
            </a:fld>
            <a:endParaRPr lang="en-US" altLang="en-US" sz="1400"/>
          </a:p>
        </p:txBody>
      </p:sp>
      <p:pic>
        <p:nvPicPr>
          <p:cNvPr id="44037" name="Picture 3">
            <a:extLst>
              <a:ext uri="{FF2B5EF4-FFF2-40B4-BE49-F238E27FC236}">
                <a16:creationId xmlns:a16="http://schemas.microsoft.com/office/drawing/2014/main" id="{4FF42106-B61D-917E-D181-18B47E874FE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981200"/>
            <a:ext cx="8262938" cy="391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2BE7975A-7AE1-323E-A4F8-717D9C2E23AC}"/>
              </a:ext>
            </a:extLst>
          </p:cNvPr>
          <p:cNvSpPr>
            <a:spLocks noGrp="1" noChangeArrowheads="1"/>
          </p:cNvSpPr>
          <p:nvPr>
            <p:ph type="title"/>
          </p:nvPr>
        </p:nvSpPr>
        <p:spPr/>
        <p:txBody>
          <a:bodyPr/>
          <a:lstStyle/>
          <a:p>
            <a:r>
              <a:rPr lang="en-US" altLang="en-US"/>
              <a:t>Regression</a:t>
            </a:r>
          </a:p>
        </p:txBody>
      </p:sp>
      <p:sp>
        <p:nvSpPr>
          <p:cNvPr id="45059" name="Content Placeholder 2">
            <a:extLst>
              <a:ext uri="{FF2B5EF4-FFF2-40B4-BE49-F238E27FC236}">
                <a16:creationId xmlns:a16="http://schemas.microsoft.com/office/drawing/2014/main" id="{6ECF45FE-6935-6DC1-DDF2-D527CB7D1C36}"/>
              </a:ext>
            </a:extLst>
          </p:cNvPr>
          <p:cNvSpPr>
            <a:spLocks noGrp="1" noChangeArrowheads="1"/>
          </p:cNvSpPr>
          <p:nvPr>
            <p:ph idx="1"/>
          </p:nvPr>
        </p:nvSpPr>
        <p:spPr/>
        <p:txBody>
          <a:bodyPr/>
          <a:lstStyle/>
          <a:p>
            <a:pPr algn="r" rtl="1"/>
            <a:r>
              <a:rPr lang="fa-IR" altLang="en-US" sz="2800">
                <a:cs typeface="B Nazanin" panose="00000400000000000000" pitchFamily="2" charset="-78"/>
              </a:rPr>
              <a:t>از دیگر کاربردهای یادگیری ماشین در تخمين داده ها يا رگرسيون است.</a:t>
            </a:r>
          </a:p>
          <a:p>
            <a:pPr algn="r" rtl="1"/>
            <a:r>
              <a:rPr lang="fa-IR" altLang="en-US" sz="2800">
                <a:cs typeface="B Nazanin" panose="00000400000000000000" pitchFamily="2" charset="-78"/>
              </a:rPr>
              <a:t>داده ها به صورت زوج های ورودی خروجی هستند.</a:t>
            </a:r>
          </a:p>
          <a:p>
            <a:pPr algn="r" rtl="1"/>
            <a:r>
              <a:rPr lang="fa-IR" altLang="en-US" sz="2800">
                <a:cs typeface="B Nazanin" panose="00000400000000000000" pitchFamily="2" charset="-78"/>
              </a:rPr>
              <a:t>خروجی مطلوب برای هر داده يک عدد پيوسته است.</a:t>
            </a:r>
          </a:p>
          <a:p>
            <a:pPr algn="r" rtl="1"/>
            <a:r>
              <a:rPr lang="fa-IR" altLang="en-US" sz="2800">
                <a:cs typeface="B Nazanin" panose="00000400000000000000" pitchFamily="2" charset="-78"/>
              </a:rPr>
              <a:t>به مدل در اين حالت، تخمينگر  </a:t>
            </a:r>
            <a:r>
              <a:rPr lang="en-US" altLang="en-US" sz="2800">
                <a:cs typeface="B Nazanin" panose="00000400000000000000" pitchFamily="2" charset="-78"/>
              </a:rPr>
              <a:t>Regressor</a:t>
            </a:r>
            <a:r>
              <a:rPr lang="fa-IR" altLang="en-US" sz="2800">
                <a:cs typeface="B Nazanin" panose="00000400000000000000" pitchFamily="2" charset="-78"/>
              </a:rPr>
              <a:t> گفته می شود.</a:t>
            </a:r>
            <a:endParaRPr lang="en-US" altLang="en-US" sz="2800">
              <a:cs typeface="B Nazanin" panose="00000400000000000000" pitchFamily="2" charset="-78"/>
            </a:endParaRPr>
          </a:p>
        </p:txBody>
      </p:sp>
      <p:sp>
        <p:nvSpPr>
          <p:cNvPr id="45060" name="Slide Number Placeholder 3">
            <a:extLst>
              <a:ext uri="{FF2B5EF4-FFF2-40B4-BE49-F238E27FC236}">
                <a16:creationId xmlns:a16="http://schemas.microsoft.com/office/drawing/2014/main" id="{797654A4-B469-74D9-E409-72727C3D6179}"/>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0D65DFB3-A3B1-45AF-8EF5-ED2B2C737C23}" type="slidenum">
              <a:rPr lang="en-US" altLang="en-US" sz="1400" smtClean="0"/>
              <a:pPr>
                <a:spcBef>
                  <a:spcPct val="0"/>
                </a:spcBef>
                <a:buFontTx/>
                <a:buNone/>
              </a:pPr>
              <a:t>46</a:t>
            </a:fld>
            <a:endParaRPr lang="en-US" altLang="en-US" sz="140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a:extLst>
              <a:ext uri="{FF2B5EF4-FFF2-40B4-BE49-F238E27FC236}">
                <a16:creationId xmlns:a16="http://schemas.microsoft.com/office/drawing/2014/main" id="{87B92B85-8A69-E078-A813-46788981F65A}"/>
              </a:ext>
            </a:extLst>
          </p:cNvPr>
          <p:cNvSpPr>
            <a:spLocks noGrp="1" noChangeArrowheads="1"/>
          </p:cNvSpPr>
          <p:nvPr>
            <p:ph type="title"/>
          </p:nvPr>
        </p:nvSpPr>
        <p:spPr/>
        <p:txBody>
          <a:bodyPr/>
          <a:lstStyle/>
          <a:p>
            <a:r>
              <a:rPr lang="en-US" altLang="en-US"/>
              <a:t>Regression</a:t>
            </a:r>
          </a:p>
        </p:txBody>
      </p:sp>
      <p:sp>
        <p:nvSpPr>
          <p:cNvPr id="46083" name="Content Placeholder 2">
            <a:extLst>
              <a:ext uri="{FF2B5EF4-FFF2-40B4-BE49-F238E27FC236}">
                <a16:creationId xmlns:a16="http://schemas.microsoft.com/office/drawing/2014/main" id="{2DBE4D8E-CC3A-5877-81EA-9AA0878A8466}"/>
              </a:ext>
            </a:extLst>
          </p:cNvPr>
          <p:cNvSpPr>
            <a:spLocks noGrp="1" noChangeArrowheads="1"/>
          </p:cNvSpPr>
          <p:nvPr>
            <p:ph idx="1"/>
          </p:nvPr>
        </p:nvSpPr>
        <p:spPr/>
        <p:txBody>
          <a:bodyPr/>
          <a:lstStyle/>
          <a:p>
            <a:pPr algn="r" rtl="1"/>
            <a:endParaRPr lang="en-US" altLang="en-US" sz="2800">
              <a:cs typeface="B Nazanin" panose="00000400000000000000" pitchFamily="2" charset="-78"/>
            </a:endParaRPr>
          </a:p>
        </p:txBody>
      </p:sp>
      <p:sp>
        <p:nvSpPr>
          <p:cNvPr id="46084" name="Slide Number Placeholder 3">
            <a:extLst>
              <a:ext uri="{FF2B5EF4-FFF2-40B4-BE49-F238E27FC236}">
                <a16:creationId xmlns:a16="http://schemas.microsoft.com/office/drawing/2014/main" id="{E65F9DC9-DE7B-65F5-5477-E996CA440DEA}"/>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360ED2B6-F9B8-4B90-9AFB-163A8F22D7C2}" type="slidenum">
              <a:rPr lang="en-US" altLang="en-US" sz="1400" smtClean="0"/>
              <a:pPr>
                <a:spcBef>
                  <a:spcPct val="0"/>
                </a:spcBef>
                <a:buFontTx/>
                <a:buNone/>
              </a:pPr>
              <a:t>47</a:t>
            </a:fld>
            <a:endParaRPr lang="en-US" altLang="en-US" sz="1400"/>
          </a:p>
        </p:txBody>
      </p:sp>
      <p:pic>
        <p:nvPicPr>
          <p:cNvPr id="46085" name="Picture 1">
            <a:extLst>
              <a:ext uri="{FF2B5EF4-FFF2-40B4-BE49-F238E27FC236}">
                <a16:creationId xmlns:a16="http://schemas.microsoft.com/office/drawing/2014/main" id="{0806288D-39BA-7248-D909-9289F890EA4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190625"/>
            <a:ext cx="7089775" cy="534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886F16A8-7228-A7FF-D133-ECAAE5B86B17}"/>
              </a:ext>
            </a:extLst>
          </p:cNvPr>
          <p:cNvSpPr>
            <a:spLocks noGrp="1" noChangeArrowheads="1"/>
          </p:cNvSpPr>
          <p:nvPr>
            <p:ph type="title"/>
          </p:nvPr>
        </p:nvSpPr>
        <p:spPr/>
        <p:txBody>
          <a:bodyPr/>
          <a:lstStyle/>
          <a:p>
            <a:endParaRPr lang="en-US" altLang="en-US"/>
          </a:p>
        </p:txBody>
      </p:sp>
      <p:sp>
        <p:nvSpPr>
          <p:cNvPr id="47107" name="Content Placeholder 2">
            <a:extLst>
              <a:ext uri="{FF2B5EF4-FFF2-40B4-BE49-F238E27FC236}">
                <a16:creationId xmlns:a16="http://schemas.microsoft.com/office/drawing/2014/main" id="{C1F52150-BF21-3C9C-1E44-5B70CCB86475}"/>
              </a:ext>
            </a:extLst>
          </p:cNvPr>
          <p:cNvSpPr>
            <a:spLocks noGrp="1" noChangeArrowheads="1"/>
          </p:cNvSpPr>
          <p:nvPr>
            <p:ph idx="1"/>
          </p:nvPr>
        </p:nvSpPr>
        <p:spPr/>
        <p:txBody>
          <a:bodyPr/>
          <a:lstStyle/>
          <a:p>
            <a:endParaRPr lang="en-US" altLang="en-US"/>
          </a:p>
        </p:txBody>
      </p:sp>
      <p:sp>
        <p:nvSpPr>
          <p:cNvPr id="47108" name="Slide Number Placeholder 3">
            <a:extLst>
              <a:ext uri="{FF2B5EF4-FFF2-40B4-BE49-F238E27FC236}">
                <a16:creationId xmlns:a16="http://schemas.microsoft.com/office/drawing/2014/main" id="{1387C872-4236-4F3A-EAEB-B786CEBB5E70}"/>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CB4247F0-D522-46F4-A4C6-6C40404A4ECE}" type="slidenum">
              <a:rPr lang="en-US" altLang="en-US" sz="1400" smtClean="0"/>
              <a:pPr>
                <a:spcBef>
                  <a:spcPct val="0"/>
                </a:spcBef>
                <a:buFontTx/>
                <a:buNone/>
              </a:pPr>
              <a:t>48</a:t>
            </a:fld>
            <a:endParaRPr lang="en-US" altLang="en-US" sz="1400"/>
          </a:p>
        </p:txBody>
      </p:sp>
      <p:pic>
        <p:nvPicPr>
          <p:cNvPr id="47109" name="Picture 2" descr="Regression Algorithms | 5 Regression Algorithms you should know">
            <a:extLst>
              <a:ext uri="{FF2B5EF4-FFF2-40B4-BE49-F238E27FC236}">
                <a16:creationId xmlns:a16="http://schemas.microsoft.com/office/drawing/2014/main" id="{88DFD664-CD00-1D5C-C6DD-40D8B03B64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4763" y="1470025"/>
            <a:ext cx="6594475" cy="420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A4583-7943-0133-919D-FA042BC76A82}"/>
              </a:ext>
            </a:extLst>
          </p:cNvPr>
          <p:cNvSpPr>
            <a:spLocks noGrp="1"/>
          </p:cNvSpPr>
          <p:nvPr>
            <p:ph type="title"/>
          </p:nvPr>
        </p:nvSpPr>
        <p:spPr/>
        <p:txBody>
          <a:bodyPr/>
          <a:lstStyle/>
          <a:p>
            <a:endParaRPr lang="en-US"/>
          </a:p>
        </p:txBody>
      </p:sp>
      <p:pic>
        <p:nvPicPr>
          <p:cNvPr id="6" name="Content Placeholder 5">
            <a:extLst>
              <a:ext uri="{FF2B5EF4-FFF2-40B4-BE49-F238E27FC236}">
                <a16:creationId xmlns:a16="http://schemas.microsoft.com/office/drawing/2014/main" id="{9477A730-7717-B93A-9C59-FBBE30CAFF6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1417638"/>
            <a:ext cx="8236553" cy="4584213"/>
          </a:xfrm>
        </p:spPr>
      </p:pic>
      <p:sp>
        <p:nvSpPr>
          <p:cNvPr id="4" name="Slide Number Placeholder 3">
            <a:extLst>
              <a:ext uri="{FF2B5EF4-FFF2-40B4-BE49-F238E27FC236}">
                <a16:creationId xmlns:a16="http://schemas.microsoft.com/office/drawing/2014/main" id="{795D9A21-2491-D096-7285-07C466889D45}"/>
              </a:ext>
            </a:extLst>
          </p:cNvPr>
          <p:cNvSpPr>
            <a:spLocks noGrp="1"/>
          </p:cNvSpPr>
          <p:nvPr>
            <p:ph type="sldNum" sz="quarter" idx="12"/>
          </p:nvPr>
        </p:nvSpPr>
        <p:spPr/>
        <p:txBody>
          <a:bodyPr/>
          <a:lstStyle/>
          <a:p>
            <a:pPr>
              <a:defRPr/>
            </a:pPr>
            <a:fld id="{87D74858-8104-4EC4-A5D9-2B9FFE32FCF4}" type="slidenum">
              <a:rPr lang="en-US" altLang="en-US" smtClean="0"/>
              <a:pPr>
                <a:defRPr/>
              </a:pPr>
              <a:t>49</a:t>
            </a:fld>
            <a:endParaRPr lang="en-US" altLang="en-US"/>
          </a:p>
        </p:txBody>
      </p:sp>
    </p:spTree>
    <p:extLst>
      <p:ext uri="{BB962C8B-B14F-4D97-AF65-F5344CB8AC3E}">
        <p14:creationId xmlns:p14="http://schemas.microsoft.com/office/powerpoint/2010/main" val="389784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1">
            <a:extLst>
              <a:ext uri="{FF2B5EF4-FFF2-40B4-BE49-F238E27FC236}">
                <a16:creationId xmlns:a16="http://schemas.microsoft.com/office/drawing/2014/main" id="{5E380E93-3ACD-3974-6090-146D79ED3901}"/>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016DC10-09ED-4E7C-9BEA-6490C955FF1D}" type="slidenum">
              <a:rPr lang="en-US" altLang="en-US" smtClean="0"/>
              <a:pPr/>
              <a:t>5</a:t>
            </a:fld>
            <a:endParaRPr lang="en-US" altLang="en-US"/>
          </a:p>
        </p:txBody>
      </p:sp>
      <p:pic>
        <p:nvPicPr>
          <p:cNvPr id="9219" name="Picture 2" descr="Machine Learning and its Applications">
            <a:extLst>
              <a:ext uri="{FF2B5EF4-FFF2-40B4-BE49-F238E27FC236}">
                <a16:creationId xmlns:a16="http://schemas.microsoft.com/office/drawing/2014/main" id="{355E285F-406D-F923-1AD2-5F12AFBD69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08A2B-B262-281F-682C-D27C92D01E21}"/>
              </a:ext>
            </a:extLst>
          </p:cNvPr>
          <p:cNvSpPr>
            <a:spLocks noGrp="1"/>
          </p:cNvSpPr>
          <p:nvPr>
            <p:ph type="title"/>
          </p:nvPr>
        </p:nvSpPr>
        <p:spPr/>
        <p:txBody>
          <a:bodyPr/>
          <a:lstStyle/>
          <a:p>
            <a:endParaRPr lang="en-US"/>
          </a:p>
        </p:txBody>
      </p:sp>
      <p:pic>
        <p:nvPicPr>
          <p:cNvPr id="8" name="Content Placeholder 7">
            <a:extLst>
              <a:ext uri="{FF2B5EF4-FFF2-40B4-BE49-F238E27FC236}">
                <a16:creationId xmlns:a16="http://schemas.microsoft.com/office/drawing/2014/main" id="{600DF73A-EDDB-3318-9FA9-A15B7A008F6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1917" y="990600"/>
            <a:ext cx="8164802" cy="4800600"/>
          </a:xfrm>
        </p:spPr>
      </p:pic>
      <p:sp>
        <p:nvSpPr>
          <p:cNvPr id="4" name="Slide Number Placeholder 3">
            <a:extLst>
              <a:ext uri="{FF2B5EF4-FFF2-40B4-BE49-F238E27FC236}">
                <a16:creationId xmlns:a16="http://schemas.microsoft.com/office/drawing/2014/main" id="{5C85CB20-CEDC-1D09-3632-65F2A8531F4B}"/>
              </a:ext>
            </a:extLst>
          </p:cNvPr>
          <p:cNvSpPr>
            <a:spLocks noGrp="1"/>
          </p:cNvSpPr>
          <p:nvPr>
            <p:ph type="sldNum" sz="quarter" idx="12"/>
          </p:nvPr>
        </p:nvSpPr>
        <p:spPr/>
        <p:txBody>
          <a:bodyPr/>
          <a:lstStyle/>
          <a:p>
            <a:pPr>
              <a:defRPr/>
            </a:pPr>
            <a:fld id="{87D74858-8104-4EC4-A5D9-2B9FFE32FCF4}" type="slidenum">
              <a:rPr lang="en-US" altLang="en-US" smtClean="0"/>
              <a:pPr>
                <a:defRPr/>
              </a:pPr>
              <a:t>50</a:t>
            </a:fld>
            <a:endParaRPr lang="en-US" altLang="en-US"/>
          </a:p>
        </p:txBody>
      </p:sp>
    </p:spTree>
    <p:extLst>
      <p:ext uri="{BB962C8B-B14F-4D97-AF65-F5344CB8AC3E}">
        <p14:creationId xmlns:p14="http://schemas.microsoft.com/office/powerpoint/2010/main" val="26322766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F5A99B9B-A163-66E7-6E6D-8811BA1D032E}"/>
              </a:ext>
            </a:extLst>
          </p:cNvPr>
          <p:cNvSpPr>
            <a:spLocks noGrp="1" noChangeArrowheads="1"/>
          </p:cNvSpPr>
          <p:nvPr>
            <p:ph type="title"/>
          </p:nvPr>
        </p:nvSpPr>
        <p:spPr/>
        <p:txBody>
          <a:bodyPr/>
          <a:lstStyle/>
          <a:p>
            <a:endParaRPr lang="en-US" altLang="en-US"/>
          </a:p>
        </p:txBody>
      </p:sp>
      <p:sp>
        <p:nvSpPr>
          <p:cNvPr id="48131" name="Content Placeholder 2">
            <a:extLst>
              <a:ext uri="{FF2B5EF4-FFF2-40B4-BE49-F238E27FC236}">
                <a16:creationId xmlns:a16="http://schemas.microsoft.com/office/drawing/2014/main" id="{38FD1877-D398-2CB5-6FAF-015ADACBD902}"/>
              </a:ext>
            </a:extLst>
          </p:cNvPr>
          <p:cNvSpPr>
            <a:spLocks noGrp="1" noChangeArrowheads="1"/>
          </p:cNvSpPr>
          <p:nvPr>
            <p:ph idx="1"/>
          </p:nvPr>
        </p:nvSpPr>
        <p:spPr/>
        <p:txBody>
          <a:bodyPr/>
          <a:lstStyle/>
          <a:p>
            <a:endParaRPr lang="en-US" altLang="en-US"/>
          </a:p>
        </p:txBody>
      </p:sp>
      <p:sp>
        <p:nvSpPr>
          <p:cNvPr id="48132" name="Slide Number Placeholder 3">
            <a:extLst>
              <a:ext uri="{FF2B5EF4-FFF2-40B4-BE49-F238E27FC236}">
                <a16:creationId xmlns:a16="http://schemas.microsoft.com/office/drawing/2014/main" id="{2D35BCBD-3832-1F66-0D86-7527D72048E5}"/>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FE2D9082-B3ED-4BA5-8339-AAA4DBE0A70F}" type="slidenum">
              <a:rPr lang="en-US" altLang="en-US" sz="1400" smtClean="0"/>
              <a:pPr>
                <a:spcBef>
                  <a:spcPct val="0"/>
                </a:spcBef>
                <a:buFontTx/>
                <a:buNone/>
              </a:pPr>
              <a:t>51</a:t>
            </a:fld>
            <a:endParaRPr lang="en-US" altLang="en-US" sz="1400"/>
          </a:p>
        </p:txBody>
      </p:sp>
      <p:pic>
        <p:nvPicPr>
          <p:cNvPr id="48133" name="Picture 2" descr="Regression vs Classification in Machine Learning - Javatpoint">
            <a:extLst>
              <a:ext uri="{FF2B5EF4-FFF2-40B4-BE49-F238E27FC236}">
                <a16:creationId xmlns:a16="http://schemas.microsoft.com/office/drawing/2014/main" id="{302306E7-F546-A03B-B51C-89F672845A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250950"/>
            <a:ext cx="7853363" cy="435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a:extLst>
              <a:ext uri="{FF2B5EF4-FFF2-40B4-BE49-F238E27FC236}">
                <a16:creationId xmlns:a16="http://schemas.microsoft.com/office/drawing/2014/main" id="{05E1B373-D4D2-179E-8C6C-E3510400F0DA}"/>
              </a:ext>
            </a:extLst>
          </p:cNvPr>
          <p:cNvSpPr>
            <a:spLocks noGrp="1" noChangeArrowheads="1"/>
          </p:cNvSpPr>
          <p:nvPr>
            <p:ph type="title"/>
          </p:nvPr>
        </p:nvSpPr>
        <p:spPr/>
        <p:txBody>
          <a:bodyPr/>
          <a:lstStyle/>
          <a:p>
            <a:r>
              <a:rPr lang="en-US" altLang="en-US"/>
              <a:t>Regression</a:t>
            </a:r>
          </a:p>
        </p:txBody>
      </p:sp>
      <p:sp>
        <p:nvSpPr>
          <p:cNvPr id="49155" name="Content Placeholder 2">
            <a:extLst>
              <a:ext uri="{FF2B5EF4-FFF2-40B4-BE49-F238E27FC236}">
                <a16:creationId xmlns:a16="http://schemas.microsoft.com/office/drawing/2014/main" id="{2D6B77F7-F5BF-769B-480D-8B070D489967}"/>
              </a:ext>
            </a:extLst>
          </p:cNvPr>
          <p:cNvSpPr>
            <a:spLocks noGrp="1" noChangeArrowheads="1"/>
          </p:cNvSpPr>
          <p:nvPr>
            <p:ph idx="1"/>
          </p:nvPr>
        </p:nvSpPr>
        <p:spPr/>
        <p:txBody>
          <a:bodyPr/>
          <a:lstStyle/>
          <a:p>
            <a:pPr algn="r" rtl="1"/>
            <a:endParaRPr lang="en-US" altLang="en-US" sz="2800">
              <a:cs typeface="B Nazanin" panose="00000400000000000000" pitchFamily="2" charset="-78"/>
            </a:endParaRPr>
          </a:p>
        </p:txBody>
      </p:sp>
      <p:sp>
        <p:nvSpPr>
          <p:cNvPr id="49156" name="Slide Number Placeholder 3">
            <a:extLst>
              <a:ext uri="{FF2B5EF4-FFF2-40B4-BE49-F238E27FC236}">
                <a16:creationId xmlns:a16="http://schemas.microsoft.com/office/drawing/2014/main" id="{1CED5605-5965-791B-2C40-049130677701}"/>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FF72B206-4CBD-49C7-B01F-570E6FBD5611}" type="slidenum">
              <a:rPr lang="en-US" altLang="en-US" sz="1400" smtClean="0"/>
              <a:pPr>
                <a:spcBef>
                  <a:spcPct val="0"/>
                </a:spcBef>
                <a:buFontTx/>
                <a:buNone/>
              </a:pPr>
              <a:t>52</a:t>
            </a:fld>
            <a:endParaRPr lang="en-US" altLang="en-US" sz="1400"/>
          </a:p>
        </p:txBody>
      </p:sp>
      <p:pic>
        <p:nvPicPr>
          <p:cNvPr id="49157" name="Picture 2">
            <a:extLst>
              <a:ext uri="{FF2B5EF4-FFF2-40B4-BE49-F238E27FC236}">
                <a16:creationId xmlns:a16="http://schemas.microsoft.com/office/drawing/2014/main" id="{CB4673D1-E68C-E021-9DD4-C3535167CE9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490663"/>
            <a:ext cx="6751638" cy="497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1F929E37-4930-F89D-6E2F-2321472245D4}"/>
              </a:ext>
            </a:extLst>
          </p:cNvPr>
          <p:cNvSpPr>
            <a:spLocks noGrp="1" noChangeArrowheads="1"/>
          </p:cNvSpPr>
          <p:nvPr>
            <p:ph type="title"/>
          </p:nvPr>
        </p:nvSpPr>
        <p:spPr/>
        <p:txBody>
          <a:bodyPr/>
          <a:lstStyle/>
          <a:p>
            <a:endParaRPr lang="en-US" altLang="en-US"/>
          </a:p>
        </p:txBody>
      </p:sp>
      <p:sp>
        <p:nvSpPr>
          <p:cNvPr id="50179" name="Content Placeholder 2">
            <a:extLst>
              <a:ext uri="{FF2B5EF4-FFF2-40B4-BE49-F238E27FC236}">
                <a16:creationId xmlns:a16="http://schemas.microsoft.com/office/drawing/2014/main" id="{E5DA7724-17CC-E55B-D434-C14986838ADB}"/>
              </a:ext>
            </a:extLst>
          </p:cNvPr>
          <p:cNvSpPr>
            <a:spLocks noGrp="1" noChangeArrowheads="1"/>
          </p:cNvSpPr>
          <p:nvPr>
            <p:ph idx="1"/>
          </p:nvPr>
        </p:nvSpPr>
        <p:spPr/>
        <p:txBody>
          <a:bodyPr/>
          <a:lstStyle/>
          <a:p>
            <a:endParaRPr lang="en-US" altLang="en-US"/>
          </a:p>
        </p:txBody>
      </p:sp>
      <p:sp>
        <p:nvSpPr>
          <p:cNvPr id="50180" name="Slide Number Placeholder 3">
            <a:extLst>
              <a:ext uri="{FF2B5EF4-FFF2-40B4-BE49-F238E27FC236}">
                <a16:creationId xmlns:a16="http://schemas.microsoft.com/office/drawing/2014/main" id="{17BCF0C0-CDB9-AA4F-F2E9-5E4DC76A6C8F}"/>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CFA9EF89-C026-48A7-B649-CBD30C6FF97F}" type="slidenum">
              <a:rPr lang="en-US" altLang="en-US" sz="1400" smtClean="0"/>
              <a:pPr>
                <a:spcBef>
                  <a:spcPct val="0"/>
                </a:spcBef>
                <a:buFontTx/>
                <a:buNone/>
              </a:pPr>
              <a:t>53</a:t>
            </a:fld>
            <a:endParaRPr lang="en-US" altLang="en-US" sz="1400"/>
          </a:p>
        </p:txBody>
      </p:sp>
      <p:pic>
        <p:nvPicPr>
          <p:cNvPr id="50181" name="Picture 5">
            <a:extLst>
              <a:ext uri="{FF2B5EF4-FFF2-40B4-BE49-F238E27FC236}">
                <a16:creationId xmlns:a16="http://schemas.microsoft.com/office/drawing/2014/main" id="{0547A64B-AB33-B6F9-3C85-45998ADC44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0688" y="731838"/>
            <a:ext cx="8266112" cy="575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C4B20B91-56EF-2169-52CD-49A865E11DC0}"/>
              </a:ext>
            </a:extLst>
          </p:cNvPr>
          <p:cNvSpPr>
            <a:spLocks noGrp="1" noChangeArrowheads="1"/>
          </p:cNvSpPr>
          <p:nvPr>
            <p:ph type="title"/>
          </p:nvPr>
        </p:nvSpPr>
        <p:spPr/>
        <p:txBody>
          <a:bodyPr/>
          <a:lstStyle/>
          <a:p>
            <a:pPr eaLnBrk="1" hangingPunct="1"/>
            <a:r>
              <a:rPr lang="en-US" altLang="en-US">
                <a:cs typeface="B Nazanin" panose="00000400000000000000" pitchFamily="2" charset="-78"/>
              </a:rPr>
              <a:t>Prediction</a:t>
            </a:r>
          </a:p>
        </p:txBody>
      </p:sp>
      <p:sp>
        <p:nvSpPr>
          <p:cNvPr id="51203" name="Rectangle 3">
            <a:extLst>
              <a:ext uri="{FF2B5EF4-FFF2-40B4-BE49-F238E27FC236}">
                <a16:creationId xmlns:a16="http://schemas.microsoft.com/office/drawing/2014/main" id="{7C6B5AD7-06A4-DF5C-4BB7-993F7BC81CCE}"/>
              </a:ext>
            </a:extLst>
          </p:cNvPr>
          <p:cNvSpPr>
            <a:spLocks noGrp="1" noChangeArrowheads="1"/>
          </p:cNvSpPr>
          <p:nvPr>
            <p:ph type="body" idx="1"/>
          </p:nvPr>
        </p:nvSpPr>
        <p:spPr/>
        <p:txBody>
          <a:bodyPr/>
          <a:lstStyle/>
          <a:p>
            <a:pPr algn="r" rtl="1" eaLnBrk="1" hangingPunct="1"/>
            <a:r>
              <a:rPr lang="fa-IR" altLang="en-US">
                <a:cs typeface="B Nazanin" panose="00000400000000000000" pitchFamily="2" charset="-78"/>
              </a:rPr>
              <a:t>کاربرد در پيش بينی </a:t>
            </a:r>
          </a:p>
          <a:p>
            <a:pPr algn="r" rtl="1" eaLnBrk="1" hangingPunct="1"/>
            <a:r>
              <a:rPr lang="fa-IR" altLang="en-US">
                <a:cs typeface="B Nazanin" panose="00000400000000000000" pitchFamily="2" charset="-78"/>
              </a:rPr>
              <a:t>پيش بينی نرخ ارز</a:t>
            </a:r>
          </a:p>
          <a:p>
            <a:pPr algn="r" rtl="1" eaLnBrk="1" hangingPunct="1"/>
            <a:r>
              <a:rPr lang="fa-IR" altLang="en-US">
                <a:cs typeface="B Nazanin" panose="00000400000000000000" pitchFamily="2" charset="-78"/>
              </a:rPr>
              <a:t>کاربردهای پيش بينی در بازار بورس</a:t>
            </a:r>
          </a:p>
          <a:p>
            <a:pPr algn="r" rtl="1" eaLnBrk="1" hangingPunct="1"/>
            <a:r>
              <a:rPr lang="fa-IR" altLang="en-US">
                <a:cs typeface="B Nazanin" panose="00000400000000000000" pitchFamily="2" charset="-78"/>
              </a:rPr>
              <a:t>پيش بينی مصرف برق</a:t>
            </a:r>
          </a:p>
          <a:p>
            <a:pPr algn="r" rtl="1" eaLnBrk="1" hangingPunct="1"/>
            <a:r>
              <a:rPr lang="fa-IR" altLang="en-US">
                <a:cs typeface="B Nazanin" panose="00000400000000000000" pitchFamily="2" charset="-78"/>
              </a:rPr>
              <a:t>پيش بينی هوا</a:t>
            </a:r>
            <a:endParaRPr lang="en-US" altLang="en-US">
              <a:cs typeface="B Nazanin" panose="00000400000000000000" pitchFamily="2" charset="-78"/>
            </a:endParaRPr>
          </a:p>
        </p:txBody>
      </p:sp>
      <p:sp>
        <p:nvSpPr>
          <p:cNvPr id="51204" name="Slide Number Placeholder 3">
            <a:extLst>
              <a:ext uri="{FF2B5EF4-FFF2-40B4-BE49-F238E27FC236}">
                <a16:creationId xmlns:a16="http://schemas.microsoft.com/office/drawing/2014/main" id="{7EC9B243-1DEE-6213-E030-6FCF3E604A09}"/>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E14412A5-573D-47F8-BF7C-9C4B2917A2BE}" type="slidenum">
              <a:rPr lang="en-US" altLang="en-US" sz="1200" smtClean="0">
                <a:solidFill>
                  <a:srgbClr val="898989"/>
                </a:solidFill>
                <a:latin typeface="Calibri" panose="020F0502020204030204" pitchFamily="34" charset="0"/>
              </a:rPr>
              <a:pPr>
                <a:spcBef>
                  <a:spcPct val="0"/>
                </a:spcBef>
                <a:buFontTx/>
                <a:buNone/>
              </a:pPr>
              <a:t>54</a:t>
            </a:fld>
            <a:endParaRPr lang="en-US" altLang="en-US" sz="1200">
              <a:solidFill>
                <a:srgbClr val="898989"/>
              </a:solidFill>
              <a:latin typeface="Calibri" panose="020F0502020204030204"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C963F-4CC3-0A00-E658-67E962266E9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8C33D31-78F4-DCF3-9392-088B63816A05}"/>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86561187-6119-3AC7-2441-F151D0599799}"/>
              </a:ext>
            </a:extLst>
          </p:cNvPr>
          <p:cNvSpPr>
            <a:spLocks noGrp="1"/>
          </p:cNvSpPr>
          <p:nvPr>
            <p:ph type="sldNum" sz="quarter" idx="12"/>
          </p:nvPr>
        </p:nvSpPr>
        <p:spPr/>
        <p:txBody>
          <a:bodyPr/>
          <a:lstStyle/>
          <a:p>
            <a:pPr>
              <a:defRPr/>
            </a:pPr>
            <a:fld id="{87D74858-8104-4EC4-A5D9-2B9FFE32FCF4}" type="slidenum">
              <a:rPr lang="en-US" altLang="en-US" smtClean="0"/>
              <a:pPr>
                <a:defRPr/>
              </a:pPr>
              <a:t>55</a:t>
            </a:fld>
            <a:endParaRPr lang="en-US" altLang="en-US"/>
          </a:p>
        </p:txBody>
      </p:sp>
      <p:pic>
        <p:nvPicPr>
          <p:cNvPr id="6" name="Picture 5">
            <a:extLst>
              <a:ext uri="{FF2B5EF4-FFF2-40B4-BE49-F238E27FC236}">
                <a16:creationId xmlns:a16="http://schemas.microsoft.com/office/drawing/2014/main" id="{16AAC78E-E575-46DA-D7D4-3D5AA1A8D701}"/>
              </a:ext>
            </a:extLst>
          </p:cNvPr>
          <p:cNvPicPr>
            <a:picLocks noChangeAspect="1"/>
          </p:cNvPicPr>
          <p:nvPr/>
        </p:nvPicPr>
        <p:blipFill>
          <a:blip r:embed="rId2"/>
          <a:stretch>
            <a:fillRect/>
          </a:stretch>
        </p:blipFill>
        <p:spPr>
          <a:xfrm>
            <a:off x="0" y="2003720"/>
            <a:ext cx="9144000" cy="2850559"/>
          </a:xfrm>
          <a:prstGeom prst="rect">
            <a:avLst/>
          </a:prstGeom>
        </p:spPr>
      </p:pic>
    </p:spTree>
    <p:extLst>
      <p:ext uri="{BB962C8B-B14F-4D97-AF65-F5344CB8AC3E}">
        <p14:creationId xmlns:p14="http://schemas.microsoft.com/office/powerpoint/2010/main" val="3898481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5B749E2C-BBFE-F5E9-F3B0-8BFF2BDF6AB8}"/>
              </a:ext>
            </a:extLst>
          </p:cNvPr>
          <p:cNvSpPr>
            <a:spLocks noGrp="1" noChangeArrowheads="1"/>
          </p:cNvSpPr>
          <p:nvPr>
            <p:ph type="title"/>
          </p:nvPr>
        </p:nvSpPr>
        <p:spPr/>
        <p:txBody>
          <a:bodyPr/>
          <a:lstStyle/>
          <a:p>
            <a:endParaRPr lang="en-US" altLang="en-US"/>
          </a:p>
        </p:txBody>
      </p:sp>
      <p:sp>
        <p:nvSpPr>
          <p:cNvPr id="52227" name="Content Placeholder 2">
            <a:extLst>
              <a:ext uri="{FF2B5EF4-FFF2-40B4-BE49-F238E27FC236}">
                <a16:creationId xmlns:a16="http://schemas.microsoft.com/office/drawing/2014/main" id="{F565791B-616B-9144-4E78-E051515906EA}"/>
              </a:ext>
            </a:extLst>
          </p:cNvPr>
          <p:cNvSpPr>
            <a:spLocks noGrp="1" noChangeArrowheads="1"/>
          </p:cNvSpPr>
          <p:nvPr>
            <p:ph idx="1"/>
          </p:nvPr>
        </p:nvSpPr>
        <p:spPr/>
        <p:txBody>
          <a:bodyPr/>
          <a:lstStyle/>
          <a:p>
            <a:endParaRPr lang="en-US" altLang="en-US"/>
          </a:p>
        </p:txBody>
      </p:sp>
      <p:sp>
        <p:nvSpPr>
          <p:cNvPr id="52228" name="Slide Number Placeholder 3">
            <a:extLst>
              <a:ext uri="{FF2B5EF4-FFF2-40B4-BE49-F238E27FC236}">
                <a16:creationId xmlns:a16="http://schemas.microsoft.com/office/drawing/2014/main" id="{CC95FE11-70DD-AA39-57A2-E5A62926FEB4}"/>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4C9095E1-AAFA-4702-8811-EACB0206C2D9}" type="slidenum">
              <a:rPr lang="en-US" altLang="en-US" sz="1400" smtClean="0"/>
              <a:pPr>
                <a:spcBef>
                  <a:spcPct val="0"/>
                </a:spcBef>
                <a:buFontTx/>
                <a:buNone/>
              </a:pPr>
              <a:t>56</a:t>
            </a:fld>
            <a:endParaRPr lang="en-US" altLang="en-US" sz="1400"/>
          </a:p>
        </p:txBody>
      </p:sp>
      <p:pic>
        <p:nvPicPr>
          <p:cNvPr id="52229" name="Picture 6">
            <a:extLst>
              <a:ext uri="{FF2B5EF4-FFF2-40B4-BE49-F238E27FC236}">
                <a16:creationId xmlns:a16="http://schemas.microsoft.com/office/drawing/2014/main" id="{E1360A8D-4F9A-6546-C891-0315228767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13" y="2257425"/>
            <a:ext cx="9051925"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75FBFE30-E5A6-F5F4-EBEC-9A6292B6A4C6}"/>
              </a:ext>
            </a:extLst>
          </p:cNvPr>
          <p:cNvSpPr>
            <a:spLocks noGrp="1" noChangeArrowheads="1"/>
          </p:cNvSpPr>
          <p:nvPr>
            <p:ph type="title"/>
          </p:nvPr>
        </p:nvSpPr>
        <p:spPr/>
        <p:txBody>
          <a:bodyPr/>
          <a:lstStyle/>
          <a:p>
            <a:pPr eaLnBrk="1" hangingPunct="1"/>
            <a:r>
              <a:rPr lang="en-US" altLang="en-US">
                <a:cs typeface="B Nazanin" panose="00000400000000000000" pitchFamily="2" charset="-78"/>
              </a:rPr>
              <a:t>Prediction</a:t>
            </a:r>
          </a:p>
        </p:txBody>
      </p:sp>
      <p:sp>
        <p:nvSpPr>
          <p:cNvPr id="53251" name="Rectangle 3">
            <a:extLst>
              <a:ext uri="{FF2B5EF4-FFF2-40B4-BE49-F238E27FC236}">
                <a16:creationId xmlns:a16="http://schemas.microsoft.com/office/drawing/2014/main" id="{06F027AA-180B-A16E-4A0B-ABC9E3DD0492}"/>
              </a:ext>
            </a:extLst>
          </p:cNvPr>
          <p:cNvSpPr>
            <a:spLocks noGrp="1" noChangeArrowheads="1"/>
          </p:cNvSpPr>
          <p:nvPr>
            <p:ph type="body" idx="1"/>
          </p:nvPr>
        </p:nvSpPr>
        <p:spPr/>
        <p:txBody>
          <a:bodyPr/>
          <a:lstStyle/>
          <a:p>
            <a:pPr algn="r" rtl="1" eaLnBrk="1" hangingPunct="1"/>
            <a:endParaRPr lang="en-US" altLang="en-US">
              <a:cs typeface="B Nazanin" panose="00000400000000000000" pitchFamily="2" charset="-78"/>
            </a:endParaRPr>
          </a:p>
        </p:txBody>
      </p:sp>
      <p:sp>
        <p:nvSpPr>
          <p:cNvPr id="53252" name="Slide Number Placeholder 3">
            <a:extLst>
              <a:ext uri="{FF2B5EF4-FFF2-40B4-BE49-F238E27FC236}">
                <a16:creationId xmlns:a16="http://schemas.microsoft.com/office/drawing/2014/main" id="{F7BF68CC-4428-B67B-BB4C-BD69B964FECB}"/>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D5C179BB-4EF2-42D5-BBAF-86CE7E1F20EE}" type="slidenum">
              <a:rPr lang="en-US" altLang="en-US" sz="1200" smtClean="0">
                <a:solidFill>
                  <a:srgbClr val="898989"/>
                </a:solidFill>
                <a:latin typeface="Calibri" panose="020F0502020204030204" pitchFamily="34" charset="0"/>
              </a:rPr>
              <a:pPr>
                <a:spcBef>
                  <a:spcPct val="0"/>
                </a:spcBef>
                <a:buFontTx/>
                <a:buNone/>
              </a:pPr>
              <a:t>57</a:t>
            </a:fld>
            <a:endParaRPr lang="en-US" altLang="en-US" sz="1200">
              <a:solidFill>
                <a:srgbClr val="898989"/>
              </a:solidFill>
              <a:latin typeface="Calibri" panose="020F0502020204030204" pitchFamily="34" charset="0"/>
            </a:endParaRPr>
          </a:p>
        </p:txBody>
      </p:sp>
      <p:pic>
        <p:nvPicPr>
          <p:cNvPr id="53253" name="Picture 1">
            <a:extLst>
              <a:ext uri="{FF2B5EF4-FFF2-40B4-BE49-F238E27FC236}">
                <a16:creationId xmlns:a16="http://schemas.microsoft.com/office/drawing/2014/main" id="{2BA39FD3-A213-7E05-F58D-A528884326C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470025"/>
            <a:ext cx="7239000" cy="525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F12E2-16E7-3805-FA8F-CBA182E8233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E509C1F-9E4A-DDB3-B1CD-7BE98AC3F6F3}"/>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6A988C06-17A9-09B1-6544-6FA8A685ACE5}"/>
              </a:ext>
            </a:extLst>
          </p:cNvPr>
          <p:cNvSpPr>
            <a:spLocks noGrp="1"/>
          </p:cNvSpPr>
          <p:nvPr>
            <p:ph type="sldNum" sz="quarter" idx="12"/>
          </p:nvPr>
        </p:nvSpPr>
        <p:spPr/>
        <p:txBody>
          <a:bodyPr/>
          <a:lstStyle/>
          <a:p>
            <a:pPr>
              <a:defRPr/>
            </a:pPr>
            <a:fld id="{87D74858-8104-4EC4-A5D9-2B9FFE32FCF4}" type="slidenum">
              <a:rPr lang="en-US" altLang="en-US" smtClean="0"/>
              <a:pPr>
                <a:defRPr/>
              </a:pPr>
              <a:t>58</a:t>
            </a:fld>
            <a:endParaRPr lang="en-US" altLang="en-US"/>
          </a:p>
        </p:txBody>
      </p:sp>
      <p:pic>
        <p:nvPicPr>
          <p:cNvPr id="7" name="Picture 6">
            <a:extLst>
              <a:ext uri="{FF2B5EF4-FFF2-40B4-BE49-F238E27FC236}">
                <a16:creationId xmlns:a16="http://schemas.microsoft.com/office/drawing/2014/main" id="{3151E26D-233A-47B4-14B7-E0ABC2F60A20}"/>
              </a:ext>
            </a:extLst>
          </p:cNvPr>
          <p:cNvPicPr>
            <a:picLocks noChangeAspect="1"/>
          </p:cNvPicPr>
          <p:nvPr/>
        </p:nvPicPr>
        <p:blipFill>
          <a:blip r:embed="rId2"/>
          <a:stretch>
            <a:fillRect/>
          </a:stretch>
        </p:blipFill>
        <p:spPr>
          <a:xfrm>
            <a:off x="48638" y="0"/>
            <a:ext cx="9046723" cy="6858000"/>
          </a:xfrm>
          <a:prstGeom prst="rect">
            <a:avLst/>
          </a:prstGeom>
        </p:spPr>
      </p:pic>
    </p:spTree>
    <p:extLst>
      <p:ext uri="{BB962C8B-B14F-4D97-AF65-F5344CB8AC3E}">
        <p14:creationId xmlns:p14="http://schemas.microsoft.com/office/powerpoint/2010/main" val="12366136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1">
            <a:extLst>
              <a:ext uri="{FF2B5EF4-FFF2-40B4-BE49-F238E27FC236}">
                <a16:creationId xmlns:a16="http://schemas.microsoft.com/office/drawing/2014/main" id="{D7BDBFB8-EDBD-F1E6-356D-E2BEF004CC4F}"/>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2192829-0CC6-49E0-95D2-D0681CF3C90D}" type="slidenum">
              <a:rPr lang="en-US" altLang="en-US" smtClean="0"/>
              <a:pPr/>
              <a:t>6</a:t>
            </a:fld>
            <a:endParaRPr lang="en-US" altLang="en-US"/>
          </a:p>
        </p:txBody>
      </p:sp>
      <p:pic>
        <p:nvPicPr>
          <p:cNvPr id="10243" name="Picture 2" descr="Applications of Machine learning">
            <a:extLst>
              <a:ext uri="{FF2B5EF4-FFF2-40B4-BE49-F238E27FC236}">
                <a16:creationId xmlns:a16="http://schemas.microsoft.com/office/drawing/2014/main" id="{4C78185F-992F-0340-7700-3390DE5ED8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881063"/>
            <a:ext cx="5943600" cy="509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1">
            <a:extLst>
              <a:ext uri="{FF2B5EF4-FFF2-40B4-BE49-F238E27FC236}">
                <a16:creationId xmlns:a16="http://schemas.microsoft.com/office/drawing/2014/main" id="{7F2138DD-562C-FF21-861C-80F91D8B6591}"/>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FED7AF6-A2B7-4B5E-A8BD-5B474FE2073A}" type="slidenum">
              <a:rPr lang="en-US" altLang="en-US" smtClean="0"/>
              <a:pPr/>
              <a:t>7</a:t>
            </a:fld>
            <a:endParaRPr lang="en-US" altLang="en-US"/>
          </a:p>
        </p:txBody>
      </p:sp>
      <p:pic>
        <p:nvPicPr>
          <p:cNvPr id="11267" name="Picture 2" descr="Machine Learning In Mobile App Development: Explanation,, 50% OFF">
            <a:extLst>
              <a:ext uri="{FF2B5EF4-FFF2-40B4-BE49-F238E27FC236}">
                <a16:creationId xmlns:a16="http://schemas.microsoft.com/office/drawing/2014/main" id="{7C036098-6885-AF4B-A449-56B8B0939D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1438" y="136525"/>
            <a:ext cx="64611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1">
            <a:extLst>
              <a:ext uri="{FF2B5EF4-FFF2-40B4-BE49-F238E27FC236}">
                <a16:creationId xmlns:a16="http://schemas.microsoft.com/office/drawing/2014/main" id="{6A7C0968-7687-01F0-D85C-A4FA434C9E80}"/>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EF81C2F-346E-4463-AB3C-47FCCE1F5D98}" type="slidenum">
              <a:rPr lang="en-US" altLang="en-US" smtClean="0"/>
              <a:pPr/>
              <a:t>8</a:t>
            </a:fld>
            <a:endParaRPr lang="en-US" altLang="en-US"/>
          </a:p>
        </p:txBody>
      </p:sp>
      <p:pic>
        <p:nvPicPr>
          <p:cNvPr id="12291" name="Picture 3">
            <a:extLst>
              <a:ext uri="{FF2B5EF4-FFF2-40B4-BE49-F238E27FC236}">
                <a16:creationId xmlns:a16="http://schemas.microsoft.com/office/drawing/2014/main" id="{EB368854-5BB3-5359-568F-CCB3036D34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90600"/>
            <a:ext cx="91440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44530A8D-8EEF-E8BB-9E62-59B958834706}"/>
              </a:ext>
            </a:extLst>
          </p:cNvPr>
          <p:cNvSpPr>
            <a:spLocks noGrp="1" noChangeArrowheads="1"/>
          </p:cNvSpPr>
          <p:nvPr>
            <p:ph type="title"/>
          </p:nvPr>
        </p:nvSpPr>
        <p:spPr/>
        <p:txBody>
          <a:bodyPr/>
          <a:lstStyle/>
          <a:p>
            <a:r>
              <a:rPr lang="en-US" altLang="en-US"/>
              <a:t>Data</a:t>
            </a:r>
          </a:p>
        </p:txBody>
      </p:sp>
      <p:sp>
        <p:nvSpPr>
          <p:cNvPr id="13316" name="Slide Number Placeholder 3">
            <a:extLst>
              <a:ext uri="{FF2B5EF4-FFF2-40B4-BE49-F238E27FC236}">
                <a16:creationId xmlns:a16="http://schemas.microsoft.com/office/drawing/2014/main" id="{5980DED7-E55D-A2A8-307A-5FCBC7024F18}"/>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4A4EB132-6712-46CE-9B04-A167A89A0943}" type="slidenum">
              <a:rPr lang="en-US" altLang="en-US" sz="1400" smtClean="0"/>
              <a:pPr>
                <a:spcBef>
                  <a:spcPct val="0"/>
                </a:spcBef>
                <a:buFontTx/>
                <a:buNone/>
              </a:pPr>
              <a:t>9</a:t>
            </a:fld>
            <a:endParaRPr lang="en-US" altLang="en-US" sz="1400"/>
          </a:p>
        </p:txBody>
      </p:sp>
      <p:pic>
        <p:nvPicPr>
          <p:cNvPr id="13317" name="Picture 2" descr="CIFAR-10 Image Classification with numpy only - Valentyn Sichkar">
            <a:extLst>
              <a:ext uri="{FF2B5EF4-FFF2-40B4-BE49-F238E27FC236}">
                <a16:creationId xmlns:a16="http://schemas.microsoft.com/office/drawing/2014/main" id="{687D2083-E380-9B3C-9348-481205CCCF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688" y="1395413"/>
            <a:ext cx="4560887"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4" descr="PTB Diagnostic ECG Database | Kaggle">
            <a:extLst>
              <a:ext uri="{FF2B5EF4-FFF2-40B4-BE49-F238E27FC236}">
                <a16:creationId xmlns:a16="http://schemas.microsoft.com/office/drawing/2014/main" id="{F306B3B6-8F4E-FD2E-C4DB-521AD2FD73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8088" y="1311275"/>
            <a:ext cx="3721100" cy="371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1">
            <a:extLst>
              <a:ext uri="{FF2B5EF4-FFF2-40B4-BE49-F238E27FC236}">
                <a16:creationId xmlns:a16="http://schemas.microsoft.com/office/drawing/2014/main" id="{BF02E667-2D7F-9BAA-CA69-DA96677A9F69}"/>
              </a:ext>
            </a:extLst>
          </p:cNvPr>
          <p:cNvSpPr>
            <a:spLocks noGrp="1"/>
          </p:cNvSpPr>
          <p:nvPr>
            <p:ph idx="1"/>
          </p:nvPr>
        </p:nvSpPr>
        <p:spPr>
          <a:xfrm>
            <a:off x="457200" y="5462587"/>
            <a:ext cx="8229600" cy="663576"/>
          </a:xfrm>
        </p:spPr>
        <p:txBody>
          <a:bodyPr/>
          <a:lstStyle/>
          <a:p>
            <a:pPr marL="0" indent="0">
              <a:buNone/>
            </a:pPr>
            <a:r>
              <a:rPr lang="en-US" dirty="0"/>
              <a:t>Image database                ECG database</a:t>
            </a: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2748</TotalTime>
  <Words>674</Words>
  <Application>Microsoft Office PowerPoint</Application>
  <PresentationFormat>On-screen Show (4:3)</PresentationFormat>
  <Paragraphs>179</Paragraphs>
  <Slides>58</Slides>
  <Notes>3</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0</vt:i4>
      </vt:variant>
      <vt:variant>
        <vt:lpstr>Slide Titles</vt:lpstr>
      </vt:variant>
      <vt:variant>
        <vt:i4>58</vt:i4>
      </vt:variant>
    </vt:vector>
  </HeadingPairs>
  <TitlesOfParts>
    <vt:vector size="65" baseType="lpstr">
      <vt:lpstr>SimSun</vt:lpstr>
      <vt:lpstr>Arial</vt:lpstr>
      <vt:lpstr>B Nazanin</vt:lpstr>
      <vt:lpstr>Calibri</vt:lpstr>
      <vt:lpstr>Google Sans</vt:lpstr>
      <vt:lpstr>Times New Roman</vt:lpstr>
      <vt:lpstr>Default Design</vt:lpstr>
      <vt:lpstr>به نام خدا</vt:lpstr>
      <vt:lpstr>یادگیری ماشین</vt:lpstr>
      <vt:lpstr>تعريف</vt:lpstr>
      <vt:lpstr>کاربردها </vt:lpstr>
      <vt:lpstr>PowerPoint Presentation</vt:lpstr>
      <vt:lpstr>PowerPoint Presentation</vt:lpstr>
      <vt:lpstr>PowerPoint Presentation</vt:lpstr>
      <vt:lpstr>PowerPoint Presentation</vt:lpstr>
      <vt:lpstr>Data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Data</vt:lpstr>
      <vt:lpstr>Features</vt:lpstr>
      <vt:lpstr>Feature</vt:lpstr>
      <vt:lpstr>Target</vt:lpstr>
      <vt:lpstr>PowerPoint Presentation</vt:lpstr>
      <vt:lpstr>PowerPoint Presentation</vt:lpstr>
      <vt:lpstr>Data</vt:lpstr>
      <vt:lpstr>Data</vt:lpstr>
      <vt:lpstr>PowerPoint Presentation</vt:lpstr>
      <vt:lpstr>PowerPoint Presentation</vt:lpstr>
      <vt:lpstr>PowerPoint Presentation</vt:lpstr>
      <vt:lpstr>Types of Learning: </vt:lpstr>
      <vt:lpstr>Semi-supervised learning</vt:lpstr>
      <vt:lpstr>PowerPoint Presentation</vt:lpstr>
      <vt:lpstr>PowerPoint Presentation</vt:lpstr>
      <vt:lpstr>PowerPoint Presentation</vt:lpstr>
      <vt:lpstr>Types of Problems</vt:lpstr>
      <vt:lpstr>Pattern classification</vt:lpstr>
      <vt:lpstr>PowerPoint Presentation</vt:lpstr>
      <vt:lpstr>Classification (an example)</vt:lpstr>
      <vt:lpstr>The pattern recognition design cycle</vt:lpstr>
      <vt:lpstr>PowerPoint Presentation</vt:lpstr>
      <vt:lpstr>Clustering</vt:lpstr>
      <vt:lpstr>PowerPoint Presentation</vt:lpstr>
      <vt:lpstr>Clustering</vt:lpstr>
      <vt:lpstr>Regression</vt:lpstr>
      <vt:lpstr>Regression</vt:lpstr>
      <vt:lpstr>PowerPoint Presentation</vt:lpstr>
      <vt:lpstr>PowerPoint Presentation</vt:lpstr>
      <vt:lpstr>PowerPoint Presentation</vt:lpstr>
      <vt:lpstr>PowerPoint Presentation</vt:lpstr>
      <vt:lpstr>Regression</vt:lpstr>
      <vt:lpstr>PowerPoint Presentation</vt:lpstr>
      <vt:lpstr>Prediction</vt:lpstr>
      <vt:lpstr>PowerPoint Presentation</vt:lpstr>
      <vt:lpstr>PowerPoint Presentation</vt:lpstr>
      <vt:lpstr>Prediction</vt:lpstr>
      <vt:lpstr>PowerPoint Presentation</vt:lpstr>
    </vt:vector>
  </TitlesOfParts>
  <Company>Psychology / University of Newcastle upon Tyne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Artificial Neural Networks - Introduction -</dc:title>
  <dc:creator>Andras</dc:creator>
  <cp:lastModifiedBy>Esmat</cp:lastModifiedBy>
  <cp:revision>363</cp:revision>
  <cp:lastPrinted>2023-05-10T19:38:53Z</cp:lastPrinted>
  <dcterms:created xsi:type="dcterms:W3CDTF">2002-02-19T11:06:02Z</dcterms:created>
  <dcterms:modified xsi:type="dcterms:W3CDTF">2024-10-18T19:29:23Z</dcterms:modified>
</cp:coreProperties>
</file>